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67" r:id="rId4"/>
    <p:sldId id="263" r:id="rId5"/>
    <p:sldId id="268" r:id="rId6"/>
    <p:sldId id="264" r:id="rId7"/>
    <p:sldId id="269" r:id="rId8"/>
    <p:sldId id="270" r:id="rId9"/>
    <p:sldId id="261" r:id="rId10"/>
    <p:sldId id="265" r:id="rId11"/>
    <p:sldId id="266" r:id="rId12"/>
  </p:sldIdLst>
  <p:sldSz cx="9144000" cy="6858000" type="screen4x3"/>
  <p:notesSz cx="6858000" cy="9144000"/>
  <p:defaultTextStyle>
    <a:defPPr>
      <a:defRPr lang="en-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74"/>
    <p:restoredTop sz="94694"/>
  </p:normalViewPr>
  <p:slideViewPr>
    <p:cSldViewPr snapToGrid="0">
      <p:cViewPr varScale="1">
        <p:scale>
          <a:sx n="113" d="100"/>
          <a:sy n="113" d="100"/>
        </p:scale>
        <p:origin x="195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EFBD12-613D-3C4E-A3DB-57B865FCC5AC}" type="datetimeFigureOut">
              <a:rPr lang="en-PT" smtClean="0"/>
              <a:t>04/26/2025</a:t>
            </a:fld>
            <a:endParaRPr lang="en-PT"/>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P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91B76D-DFCB-FB48-8770-F628D3845EE7}" type="slidenum">
              <a:rPr lang="en-PT" smtClean="0"/>
              <a:t>‹#›</a:t>
            </a:fld>
            <a:endParaRPr lang="en-PT"/>
          </a:p>
        </p:txBody>
      </p:sp>
    </p:spTree>
    <p:extLst>
      <p:ext uri="{BB962C8B-B14F-4D97-AF65-F5344CB8AC3E}">
        <p14:creationId xmlns:p14="http://schemas.microsoft.com/office/powerpoint/2010/main" val="2516148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png"/><Relationship Id="rId7"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Dark">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CF5ED-BA41-4E5F-A133-692547A0334B}"/>
              </a:ext>
            </a:extLst>
          </p:cNvPr>
          <p:cNvSpPr>
            <a:spLocks noGrp="1"/>
          </p:cNvSpPr>
          <p:nvPr>
            <p:ph type="ctrTitle"/>
          </p:nvPr>
        </p:nvSpPr>
        <p:spPr>
          <a:xfrm>
            <a:off x="628650" y="1365840"/>
            <a:ext cx="7883520" cy="2144122"/>
          </a:xfrm>
        </p:spPr>
        <p:txBody>
          <a:bodyPr anchor="b"/>
          <a:lstStyle>
            <a:lvl1pPr algn="l">
              <a:defRPr sz="4500" b="1">
                <a:solidFill>
                  <a:schemeClr val="bg1"/>
                </a:solidFill>
              </a:defRPr>
            </a:lvl1pPr>
          </a:lstStyle>
          <a:p>
            <a:r>
              <a:rPr lang="en-GB" dirty="0"/>
              <a:t>Click to edit Master title style</a:t>
            </a:r>
            <a:endParaRPr lang="en-PT" dirty="0"/>
          </a:p>
        </p:txBody>
      </p:sp>
      <p:sp>
        <p:nvSpPr>
          <p:cNvPr id="3" name="Subtitle 2">
            <a:extLst>
              <a:ext uri="{FF2B5EF4-FFF2-40B4-BE49-F238E27FC236}">
                <a16:creationId xmlns:a16="http://schemas.microsoft.com/office/drawing/2014/main" id="{4D9A1DA6-26DC-58E4-6B50-84CC5A8158C3}"/>
              </a:ext>
            </a:extLst>
          </p:cNvPr>
          <p:cNvSpPr>
            <a:spLocks noGrp="1"/>
          </p:cNvSpPr>
          <p:nvPr>
            <p:ph type="subTitle" idx="1"/>
          </p:nvPr>
        </p:nvSpPr>
        <p:spPr>
          <a:xfrm>
            <a:off x="628650" y="3602038"/>
            <a:ext cx="7883520" cy="1655762"/>
          </a:xfrm>
        </p:spPr>
        <p:txBody>
          <a:bodyPr/>
          <a:lstStyle>
            <a:lvl1pPr marL="0" indent="0" algn="l">
              <a:buNone/>
              <a:defRPr sz="1800">
                <a:solidFill>
                  <a:schemeClr val="accent5">
                    <a:lumMod val="20000"/>
                    <a:lumOff val="80000"/>
                  </a:schemeClr>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dirty="0"/>
              <a:t>Click to edit Master subtitle style</a:t>
            </a:r>
            <a:endParaRPr lang="en-PT" dirty="0"/>
          </a:p>
        </p:txBody>
      </p:sp>
      <p:sp>
        <p:nvSpPr>
          <p:cNvPr id="9" name="Footer Placeholder 4">
            <a:extLst>
              <a:ext uri="{FF2B5EF4-FFF2-40B4-BE49-F238E27FC236}">
                <a16:creationId xmlns:a16="http://schemas.microsoft.com/office/drawing/2014/main" id="{92239EA2-72DC-EF2B-FF84-22E70A392EC9}"/>
              </a:ext>
            </a:extLst>
          </p:cNvPr>
          <p:cNvSpPr txBox="1">
            <a:spLocks/>
          </p:cNvSpPr>
          <p:nvPr userDrawn="1"/>
        </p:nvSpPr>
        <p:spPr>
          <a:xfrm>
            <a:off x="628653" y="6005278"/>
            <a:ext cx="5175799" cy="525723"/>
          </a:xfrm>
          <a:prstGeom prst="rect">
            <a:avLst/>
          </a:prstGeom>
        </p:spPr>
        <p:txBody>
          <a:bodyPr vert="horz" lIns="68580" tIns="34290" rIns="68580" bIns="34290" rtlCol="0" anchor="ctr"/>
          <a:lstStyle>
            <a:defPPr>
              <a:defRPr lang="en-PT"/>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This presentation is based upon work from COST Action POLYTOPO-CA23134, supported by COST (European Cooperation in Science and Technology).</a:t>
            </a:r>
          </a:p>
          <a:p>
            <a:endParaRPr lang="en-US" sz="600" dirty="0" smtClean="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6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COST (European Cooperation in Science and Technology) is a funding agency for research and innovation networks. Our Actions help connect research initiatives across Europe and enable scientists to grow their ideas by sharing them with their peers. This boosts their research, career and innovation.</a:t>
            </a:r>
            <a:endParaRPr lang="el-GR" sz="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Graphic 3">
            <a:extLst>
              <a:ext uri="{FF2B5EF4-FFF2-40B4-BE49-F238E27FC236}">
                <a16:creationId xmlns:a16="http://schemas.microsoft.com/office/drawing/2014/main" id="{220A3C40-2BB9-2CB2-EF6A-5818D345531D}"/>
              </a:ext>
            </a:extLst>
          </p:cNvPr>
          <p:cNvPicPr>
            <a:picLocks noChangeAspect="1"/>
          </p:cNvPicPr>
          <p:nvPr userDrawn="1"/>
        </p:nvPicPr>
        <p:blipFill>
          <a:blip r:embed="rId2">
            <a:extLst>
              <a:ext uri="{96DAC541-7B7A-43D3-8B79-37D633B846F1}">
                <asvg:svgBlip xmlns="" xmlns:asvg="http://schemas.microsoft.com/office/drawing/2016/SVG/main" r:embed="rId7"/>
              </a:ext>
            </a:extLst>
          </a:blip>
          <a:srcRect/>
          <a:stretch/>
        </p:blipFill>
        <p:spPr>
          <a:xfrm>
            <a:off x="6027708" y="6065326"/>
            <a:ext cx="2484462" cy="405626"/>
          </a:xfrm>
          <a:prstGeom prst="rect">
            <a:avLst/>
          </a:prstGeom>
        </p:spPr>
      </p:pic>
      <p:pic>
        <p:nvPicPr>
          <p:cNvPr id="10" name="Picture 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28650" y="433924"/>
            <a:ext cx="3572263" cy="658369"/>
          </a:xfrm>
          <a:prstGeom prst="rect">
            <a:avLst/>
          </a:prstGeom>
        </p:spPr>
      </p:pic>
    </p:spTree>
    <p:extLst>
      <p:ext uri="{BB962C8B-B14F-4D97-AF65-F5344CB8AC3E}">
        <p14:creationId xmlns:p14="http://schemas.microsoft.com/office/powerpoint/2010/main" val="1736956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Blank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D98B3-167A-1992-D2C5-2913F0BC21B3}"/>
              </a:ext>
            </a:extLst>
          </p:cNvPr>
          <p:cNvSpPr>
            <a:spLocks noGrp="1"/>
          </p:cNvSpPr>
          <p:nvPr>
            <p:ph type="title"/>
          </p:nvPr>
        </p:nvSpPr>
        <p:spPr>
          <a:xfrm>
            <a:off x="628653" y="365132"/>
            <a:ext cx="7678721" cy="938889"/>
          </a:xfrm>
        </p:spPr>
        <p:txBody>
          <a:bodyPr/>
          <a:lstStyle/>
          <a:p>
            <a:r>
              <a:rPr lang="en-GB" dirty="0"/>
              <a:t>Click to edit Master title style</a:t>
            </a:r>
            <a:endParaRPr lang="en-PT" dirty="0"/>
          </a:p>
        </p:txBody>
      </p:sp>
      <p:sp>
        <p:nvSpPr>
          <p:cNvPr id="5" name="Slide Number Placeholder 4">
            <a:extLst>
              <a:ext uri="{FF2B5EF4-FFF2-40B4-BE49-F238E27FC236}">
                <a16:creationId xmlns:a16="http://schemas.microsoft.com/office/drawing/2014/main" id="{C24882B3-9E8E-262E-618E-0453961C75C9}"/>
              </a:ext>
            </a:extLst>
          </p:cNvPr>
          <p:cNvSpPr>
            <a:spLocks noGrp="1"/>
          </p:cNvSpPr>
          <p:nvPr>
            <p:ph type="sldNum" sz="quarter" idx="12"/>
          </p:nvPr>
        </p:nvSpPr>
        <p:spPr>
          <a:xfrm>
            <a:off x="7430679" y="6356357"/>
            <a:ext cx="1084672" cy="365125"/>
          </a:xfrm>
        </p:spPr>
        <p:txBody>
          <a:bodyPr/>
          <a:lstStyle/>
          <a:p>
            <a:fld id="{A1AD6FAC-26F5-6F4C-9A0C-75882B5EE979}" type="slidenum">
              <a:rPr lang="en-PT" smtClean="0"/>
              <a:t>‹#›</a:t>
            </a:fld>
            <a:endParaRPr lang="en-PT"/>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9357" y="365132"/>
            <a:ext cx="544259" cy="709169"/>
          </a:xfrm>
          <a:prstGeom prst="rect">
            <a:avLst/>
          </a:prstGeom>
        </p:spPr>
      </p:pic>
    </p:spTree>
    <p:extLst>
      <p:ext uri="{BB962C8B-B14F-4D97-AF65-F5344CB8AC3E}">
        <p14:creationId xmlns:p14="http://schemas.microsoft.com/office/powerpoint/2010/main" val="3322881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Dark">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D98B3-167A-1992-D2C5-2913F0BC21B3}"/>
              </a:ext>
            </a:extLst>
          </p:cNvPr>
          <p:cNvSpPr>
            <a:spLocks noGrp="1"/>
          </p:cNvSpPr>
          <p:nvPr>
            <p:ph type="title"/>
          </p:nvPr>
        </p:nvSpPr>
        <p:spPr>
          <a:xfrm>
            <a:off x="628652" y="365132"/>
            <a:ext cx="7692861" cy="938889"/>
          </a:xfrm>
        </p:spPr>
        <p:txBody>
          <a:bodyPr/>
          <a:lstStyle>
            <a:lvl1pPr>
              <a:defRPr>
                <a:solidFill>
                  <a:schemeClr val="bg1"/>
                </a:solidFill>
              </a:defRPr>
            </a:lvl1pPr>
          </a:lstStyle>
          <a:p>
            <a:r>
              <a:rPr lang="en-GB" dirty="0"/>
              <a:t>Click to edit Master title style</a:t>
            </a:r>
            <a:endParaRPr lang="en-PT" dirty="0"/>
          </a:p>
        </p:txBody>
      </p:sp>
      <p:sp>
        <p:nvSpPr>
          <p:cNvPr id="3" name="Date Placeholder 2">
            <a:extLst>
              <a:ext uri="{FF2B5EF4-FFF2-40B4-BE49-F238E27FC236}">
                <a16:creationId xmlns:a16="http://schemas.microsoft.com/office/drawing/2014/main" id="{CF887085-D294-FAEA-7A5E-9CF2D5F5FA85}"/>
              </a:ext>
            </a:extLst>
          </p:cNvPr>
          <p:cNvSpPr>
            <a:spLocks noGrp="1"/>
          </p:cNvSpPr>
          <p:nvPr>
            <p:ph type="dt" sz="half" idx="10"/>
          </p:nvPr>
        </p:nvSpPr>
        <p:spPr/>
        <p:txBody>
          <a:bodyPr/>
          <a:lstStyle/>
          <a:p>
            <a:fld id="{E77C06EA-0F12-7345-9314-283FADE205B1}" type="datetime2">
              <a:rPr lang="en-US" smtClean="0"/>
              <a:t>Saturday, April 26, 2025</a:t>
            </a:fld>
            <a:endParaRPr lang="en-PT"/>
          </a:p>
        </p:txBody>
      </p:sp>
      <p:sp>
        <p:nvSpPr>
          <p:cNvPr id="5" name="Slide Number Placeholder 4">
            <a:extLst>
              <a:ext uri="{FF2B5EF4-FFF2-40B4-BE49-F238E27FC236}">
                <a16:creationId xmlns:a16="http://schemas.microsoft.com/office/drawing/2014/main" id="{C24882B3-9E8E-262E-618E-0453961C75C9}"/>
              </a:ext>
            </a:extLst>
          </p:cNvPr>
          <p:cNvSpPr>
            <a:spLocks noGrp="1"/>
          </p:cNvSpPr>
          <p:nvPr>
            <p:ph type="sldNum" sz="quarter" idx="12"/>
          </p:nvPr>
        </p:nvSpPr>
        <p:spPr/>
        <p:txBody>
          <a:bodyPr/>
          <a:lstStyle/>
          <a:p>
            <a:fld id="{A1AD6FAC-26F5-6F4C-9A0C-75882B5EE979}" type="slidenum">
              <a:rPr lang="en-PT" smtClean="0"/>
              <a:t>‹#›</a:t>
            </a:fld>
            <a:endParaRPr lang="en-PT"/>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5849" y="365132"/>
            <a:ext cx="478537" cy="624841"/>
          </a:xfrm>
          <a:prstGeom prst="rect">
            <a:avLst/>
          </a:prstGeom>
        </p:spPr>
      </p:pic>
    </p:spTree>
    <p:extLst>
      <p:ext uri="{BB962C8B-B14F-4D97-AF65-F5344CB8AC3E}">
        <p14:creationId xmlns:p14="http://schemas.microsoft.com/office/powerpoint/2010/main" val="1090200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accent5">
            <a:lumMod val="50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DD98B3-167A-1992-D2C5-2913F0BC21B3}"/>
              </a:ext>
            </a:extLst>
          </p:cNvPr>
          <p:cNvSpPr>
            <a:spLocks noGrp="1"/>
          </p:cNvSpPr>
          <p:nvPr>
            <p:ph type="title"/>
          </p:nvPr>
        </p:nvSpPr>
        <p:spPr>
          <a:xfrm>
            <a:off x="628652" y="365132"/>
            <a:ext cx="7692861" cy="938889"/>
          </a:xfrm>
        </p:spPr>
        <p:txBody>
          <a:bodyPr/>
          <a:lstStyle>
            <a:lvl1pPr>
              <a:defRPr>
                <a:solidFill>
                  <a:schemeClr val="bg1"/>
                </a:solidFill>
              </a:defRPr>
            </a:lvl1pPr>
          </a:lstStyle>
          <a:p>
            <a:r>
              <a:rPr lang="en-GB" dirty="0"/>
              <a:t>Click to edit Master title style</a:t>
            </a:r>
            <a:endParaRPr lang="en-PT"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5849" y="365132"/>
            <a:ext cx="478537" cy="624841"/>
          </a:xfrm>
          <a:prstGeom prst="rect">
            <a:avLst/>
          </a:prstGeom>
        </p:spPr>
      </p:pic>
    </p:spTree>
    <p:extLst>
      <p:ext uri="{BB962C8B-B14F-4D97-AF65-F5344CB8AC3E}">
        <p14:creationId xmlns:p14="http://schemas.microsoft.com/office/powerpoint/2010/main" val="1418209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le End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CF5ED-BA41-4E5F-A133-692547A0334B}"/>
              </a:ext>
            </a:extLst>
          </p:cNvPr>
          <p:cNvSpPr>
            <a:spLocks noGrp="1"/>
          </p:cNvSpPr>
          <p:nvPr>
            <p:ph type="ctrTitle"/>
          </p:nvPr>
        </p:nvSpPr>
        <p:spPr>
          <a:xfrm>
            <a:off x="628650" y="2356939"/>
            <a:ext cx="7883520" cy="2144122"/>
          </a:xfrm>
        </p:spPr>
        <p:txBody>
          <a:bodyPr anchor="ctr"/>
          <a:lstStyle>
            <a:lvl1pPr algn="l">
              <a:defRPr sz="4500" b="1">
                <a:solidFill>
                  <a:schemeClr val="bg1"/>
                </a:solidFill>
              </a:defRPr>
            </a:lvl1pPr>
          </a:lstStyle>
          <a:p>
            <a:r>
              <a:rPr lang="en-GB" dirty="0"/>
              <a:t>Click to edit Master title style</a:t>
            </a:r>
            <a:endParaRPr lang="en-PT" dirty="0"/>
          </a:p>
        </p:txBody>
      </p:sp>
      <p:sp>
        <p:nvSpPr>
          <p:cNvPr id="6" name="Footer Placeholder 4">
            <a:extLst>
              <a:ext uri="{FF2B5EF4-FFF2-40B4-BE49-F238E27FC236}">
                <a16:creationId xmlns:a16="http://schemas.microsoft.com/office/drawing/2014/main" id="{92239EA2-72DC-EF2B-FF84-22E70A392EC9}"/>
              </a:ext>
            </a:extLst>
          </p:cNvPr>
          <p:cNvSpPr txBox="1">
            <a:spLocks/>
          </p:cNvSpPr>
          <p:nvPr userDrawn="1"/>
        </p:nvSpPr>
        <p:spPr>
          <a:xfrm>
            <a:off x="628653" y="6005278"/>
            <a:ext cx="5175799" cy="525723"/>
          </a:xfrm>
          <a:prstGeom prst="rect">
            <a:avLst/>
          </a:prstGeom>
        </p:spPr>
        <p:txBody>
          <a:bodyPr vert="horz" lIns="68580" tIns="34290" rIns="68580" bIns="34290" rtlCol="0" anchor="ctr"/>
          <a:lstStyle>
            <a:defPPr>
              <a:defRPr lang="en-PT"/>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This presentation is based upon work from COST Action POLYTOPO-CA23134, supported by COST (European Cooperation in Science and Technology).</a:t>
            </a:r>
          </a:p>
          <a:p>
            <a:endParaRPr lang="en-US" sz="600" dirty="0" smtClean="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6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COST (European Cooperation in Science and Technology) is a funding agency for research and innovation networks. Our Actions help connect research initiatives across Europe and enable scientists to grow their ideas by sharing them with their peers. This boosts their research, career and innovation.</a:t>
            </a:r>
            <a:endParaRPr lang="el-GR" sz="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9" name="Graphic 3">
            <a:extLst>
              <a:ext uri="{FF2B5EF4-FFF2-40B4-BE49-F238E27FC236}">
                <a16:creationId xmlns:a16="http://schemas.microsoft.com/office/drawing/2014/main" id="{220A3C40-2BB9-2CB2-EF6A-5818D345531D}"/>
              </a:ext>
            </a:extLst>
          </p:cNvPr>
          <p:cNvPicPr>
            <a:picLocks noChangeAspect="1"/>
          </p:cNvPicPr>
          <p:nvPr userDrawn="1"/>
        </p:nvPicPr>
        <p:blipFill>
          <a:blip r:embed="rId3">
            <a:extLst>
              <a:ext uri="{96DAC541-7B7A-43D3-8B79-37D633B846F1}">
                <asvg:svgBlip xmlns="" xmlns:asvg="http://schemas.microsoft.com/office/drawing/2016/SVG/main" r:embed="rId7"/>
              </a:ext>
            </a:extLst>
          </a:blip>
          <a:srcRect/>
          <a:stretch/>
        </p:blipFill>
        <p:spPr>
          <a:xfrm>
            <a:off x="6027708" y="6065326"/>
            <a:ext cx="2484462" cy="405626"/>
          </a:xfrm>
          <a:prstGeom prst="rect">
            <a:avLst/>
          </a:prstGeom>
        </p:spPr>
      </p:pic>
      <p:pic>
        <p:nvPicPr>
          <p:cNvPr id="11" name="Picture 1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28650" y="433924"/>
            <a:ext cx="3572263" cy="658369"/>
          </a:xfrm>
          <a:prstGeom prst="rect">
            <a:avLst/>
          </a:prstGeom>
        </p:spPr>
      </p:pic>
    </p:spTree>
    <p:extLst>
      <p:ext uri="{BB962C8B-B14F-4D97-AF65-F5344CB8AC3E}">
        <p14:creationId xmlns:p14="http://schemas.microsoft.com/office/powerpoint/2010/main" val="3573600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End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CF5ED-BA41-4E5F-A133-692547A0334B}"/>
              </a:ext>
            </a:extLst>
          </p:cNvPr>
          <p:cNvSpPr>
            <a:spLocks noGrp="1"/>
          </p:cNvSpPr>
          <p:nvPr>
            <p:ph type="ctrTitle"/>
          </p:nvPr>
        </p:nvSpPr>
        <p:spPr>
          <a:xfrm>
            <a:off x="628652" y="2356939"/>
            <a:ext cx="7771299" cy="2144122"/>
          </a:xfrm>
        </p:spPr>
        <p:txBody>
          <a:bodyPr anchor="ctr"/>
          <a:lstStyle>
            <a:lvl1pPr algn="l">
              <a:defRPr sz="4500" b="1">
                <a:solidFill>
                  <a:schemeClr val="accent5">
                    <a:lumMod val="50000"/>
                  </a:schemeClr>
                </a:solidFill>
              </a:defRPr>
            </a:lvl1pPr>
          </a:lstStyle>
          <a:p>
            <a:r>
              <a:rPr lang="en-GB" dirty="0"/>
              <a:t>Click to edit Master title style</a:t>
            </a:r>
            <a:endParaRPr lang="en-PT" dirty="0"/>
          </a:p>
        </p:txBody>
      </p:sp>
      <p:sp>
        <p:nvSpPr>
          <p:cNvPr id="8" name="Footer Placeholder 4">
            <a:extLst>
              <a:ext uri="{FF2B5EF4-FFF2-40B4-BE49-F238E27FC236}">
                <a16:creationId xmlns:a16="http://schemas.microsoft.com/office/drawing/2014/main" id="{92239EA2-72DC-EF2B-FF84-22E70A392EC9}"/>
              </a:ext>
            </a:extLst>
          </p:cNvPr>
          <p:cNvSpPr txBox="1">
            <a:spLocks/>
          </p:cNvSpPr>
          <p:nvPr userDrawn="1"/>
        </p:nvSpPr>
        <p:spPr>
          <a:xfrm>
            <a:off x="628654" y="5883966"/>
            <a:ext cx="5286836" cy="647036"/>
          </a:xfrm>
          <a:prstGeom prst="rect">
            <a:avLst/>
          </a:prstGeom>
        </p:spPr>
        <p:txBody>
          <a:bodyPr vert="horz" lIns="68580" tIns="34290" rIns="68580" bIns="34290" rtlCol="0" anchor="ctr"/>
          <a:lstStyle>
            <a:defPPr>
              <a:defRPr lang="en-PT"/>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smtClean="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This presentation is based upon work from COST Action POLYTOPO-CA23134, supported by COST (European Cooperation in Science and Technology).</a:t>
            </a:r>
          </a:p>
          <a:p>
            <a:endParaRPr lang="en-US" sz="600" dirty="0" smtClean="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endParaRPr>
          </a:p>
          <a:p>
            <a:r>
              <a:rPr lang="en-US" sz="600" dirty="0" smtClean="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COST (European Cooperation in Science and Technology) is a funding agency for research and innovation networks. Our Actions help connect research initiatives across Europe and enable scientists to grow their ideas by sharing them with their peers. This boosts their research, career and innovation.</a:t>
            </a:r>
            <a:endParaRPr lang="el-GR" sz="60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52" y="394388"/>
            <a:ext cx="3572263" cy="658369"/>
          </a:xfrm>
          <a:prstGeom prst="rect">
            <a:avLst/>
          </a:prstGeom>
        </p:spPr>
      </p:pic>
      <p:pic>
        <p:nvPicPr>
          <p:cNvPr id="11" name="Graphic 4">
            <a:extLst>
              <a:ext uri="{FF2B5EF4-FFF2-40B4-BE49-F238E27FC236}">
                <a16:creationId xmlns:a16="http://schemas.microsoft.com/office/drawing/2014/main" id="{228BC556-AF65-D410-9877-56900D6EA5EC}"/>
              </a:ext>
            </a:extLst>
          </p:cNvPr>
          <p:cNvPicPr>
            <a:picLocks noChangeAspect="1"/>
          </p:cNvPicPr>
          <p:nvPr userDrawn="1"/>
        </p:nvPicPr>
        <p:blipFill>
          <a:blip r:embed="rId4">
            <a:extLst>
              <a:ext uri="{96DAC541-7B7A-43D3-8B79-37D633B846F1}">
                <asvg:svgBlip xmlns="" xmlns:asvg="http://schemas.microsoft.com/office/drawing/2016/SVG/main" r:embed="rId7"/>
              </a:ext>
            </a:extLst>
          </a:blip>
          <a:srcRect/>
          <a:stretch/>
        </p:blipFill>
        <p:spPr>
          <a:xfrm>
            <a:off x="5915489" y="6009805"/>
            <a:ext cx="2484462" cy="395357"/>
          </a:xfrm>
          <a:prstGeom prst="rect">
            <a:avLst/>
          </a:prstGeom>
        </p:spPr>
      </p:pic>
    </p:spTree>
    <p:extLst>
      <p:ext uri="{BB962C8B-B14F-4D97-AF65-F5344CB8AC3E}">
        <p14:creationId xmlns:p14="http://schemas.microsoft.com/office/powerpoint/2010/main" val="3167773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Dark Extr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F8CF5ED-BA41-4E5F-A133-692547A0334B}"/>
              </a:ext>
            </a:extLst>
          </p:cNvPr>
          <p:cNvSpPr>
            <a:spLocks noGrp="1"/>
          </p:cNvSpPr>
          <p:nvPr>
            <p:ph type="ctrTitle"/>
          </p:nvPr>
        </p:nvSpPr>
        <p:spPr>
          <a:xfrm>
            <a:off x="628653" y="1365840"/>
            <a:ext cx="4795405" cy="2144122"/>
          </a:xfrm>
        </p:spPr>
        <p:txBody>
          <a:bodyPr anchor="b"/>
          <a:lstStyle>
            <a:lvl1pPr algn="l">
              <a:defRPr sz="4500" b="1">
                <a:solidFill>
                  <a:schemeClr val="bg1"/>
                </a:solidFill>
              </a:defRPr>
            </a:lvl1pPr>
          </a:lstStyle>
          <a:p>
            <a:r>
              <a:rPr lang="en-GB" dirty="0"/>
              <a:t>Click to edit Master title style</a:t>
            </a:r>
            <a:endParaRPr lang="en-PT" dirty="0"/>
          </a:p>
        </p:txBody>
      </p:sp>
      <p:sp>
        <p:nvSpPr>
          <p:cNvPr id="11" name="Subtitle 2">
            <a:extLst>
              <a:ext uri="{FF2B5EF4-FFF2-40B4-BE49-F238E27FC236}">
                <a16:creationId xmlns:a16="http://schemas.microsoft.com/office/drawing/2014/main" id="{4D9A1DA6-26DC-58E4-6B50-84CC5A8158C3}"/>
              </a:ext>
            </a:extLst>
          </p:cNvPr>
          <p:cNvSpPr>
            <a:spLocks noGrp="1"/>
          </p:cNvSpPr>
          <p:nvPr>
            <p:ph type="subTitle" idx="1"/>
          </p:nvPr>
        </p:nvSpPr>
        <p:spPr>
          <a:xfrm>
            <a:off x="628653" y="3602038"/>
            <a:ext cx="4795405" cy="1655762"/>
          </a:xfrm>
        </p:spPr>
        <p:txBody>
          <a:bodyPr/>
          <a:lstStyle>
            <a:lvl1pPr marL="0" indent="0" algn="l">
              <a:buNone/>
              <a:defRPr sz="1800">
                <a:solidFill>
                  <a:schemeClr val="accent4">
                    <a:lumMod val="40000"/>
                    <a:lumOff val="60000"/>
                  </a:schemeClr>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dirty="0"/>
              <a:t>Click to edit Master subtitle style</a:t>
            </a:r>
            <a:endParaRPr lang="en-PT"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53" y="449820"/>
            <a:ext cx="3572263" cy="658369"/>
          </a:xfrm>
          <a:prstGeom prst="rect">
            <a:avLst/>
          </a:prstGeom>
        </p:spPr>
      </p:pic>
      <p:sp>
        <p:nvSpPr>
          <p:cNvPr id="13" name="Footer Placeholder 4">
            <a:extLst>
              <a:ext uri="{FF2B5EF4-FFF2-40B4-BE49-F238E27FC236}">
                <a16:creationId xmlns:a16="http://schemas.microsoft.com/office/drawing/2014/main" id="{92239EA2-72DC-EF2B-FF84-22E70A392EC9}"/>
              </a:ext>
            </a:extLst>
          </p:cNvPr>
          <p:cNvSpPr txBox="1">
            <a:spLocks/>
          </p:cNvSpPr>
          <p:nvPr userDrawn="1"/>
        </p:nvSpPr>
        <p:spPr>
          <a:xfrm>
            <a:off x="628653" y="6005278"/>
            <a:ext cx="5175799" cy="525723"/>
          </a:xfrm>
          <a:prstGeom prst="rect">
            <a:avLst/>
          </a:prstGeom>
        </p:spPr>
        <p:txBody>
          <a:bodyPr vert="horz" lIns="68580" tIns="34290" rIns="68580" bIns="34290" rtlCol="0" anchor="ctr"/>
          <a:lstStyle>
            <a:defPPr>
              <a:defRPr lang="en-PT"/>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This presentation is based upon work from COST Action POLYTOPO-CA23134, supported by COST (European Cooperation in Science and Technology).</a:t>
            </a:r>
          </a:p>
          <a:p>
            <a:endParaRPr lang="en-US" sz="600" dirty="0" smtClean="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6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COST (European Cooperation in Science and Technology) is a funding agency for research and innovation networks. Our Actions help connect research initiatives across Europe and enable scientists to grow their ideas by sharing them with their peers. This boosts their research, career and innovation.</a:t>
            </a:r>
            <a:endParaRPr lang="el-GR" sz="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14" name="Graphic 3">
            <a:extLst>
              <a:ext uri="{FF2B5EF4-FFF2-40B4-BE49-F238E27FC236}">
                <a16:creationId xmlns:a16="http://schemas.microsoft.com/office/drawing/2014/main" id="{220A3C40-2BB9-2CB2-EF6A-5818D345531D}"/>
              </a:ext>
            </a:extLst>
          </p:cNvPr>
          <p:cNvPicPr>
            <a:picLocks noChangeAspect="1"/>
          </p:cNvPicPr>
          <p:nvPr userDrawn="1"/>
        </p:nvPicPr>
        <p:blipFill>
          <a:blip r:embed="rId4">
            <a:extLst>
              <a:ext uri="{96DAC541-7B7A-43D3-8B79-37D633B846F1}">
                <asvg:svgBlip xmlns="" xmlns:asvg="http://schemas.microsoft.com/office/drawing/2016/SVG/main" r:embed="rId7"/>
              </a:ext>
            </a:extLst>
          </a:blip>
          <a:srcRect/>
          <a:stretch/>
        </p:blipFill>
        <p:spPr>
          <a:xfrm>
            <a:off x="6027708" y="6065326"/>
            <a:ext cx="2484462" cy="405626"/>
          </a:xfrm>
          <a:prstGeom prst="rect">
            <a:avLst/>
          </a:prstGeom>
        </p:spPr>
      </p:pic>
    </p:spTree>
    <p:extLst>
      <p:ext uri="{BB962C8B-B14F-4D97-AF65-F5344CB8AC3E}">
        <p14:creationId xmlns:p14="http://schemas.microsoft.com/office/powerpoint/2010/main" val="3199655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CF5ED-BA41-4E5F-A133-692547A0334B}"/>
              </a:ext>
            </a:extLst>
          </p:cNvPr>
          <p:cNvSpPr>
            <a:spLocks noGrp="1"/>
          </p:cNvSpPr>
          <p:nvPr>
            <p:ph type="ctrTitle"/>
          </p:nvPr>
        </p:nvSpPr>
        <p:spPr>
          <a:xfrm>
            <a:off x="628652" y="1365840"/>
            <a:ext cx="7771299" cy="2144122"/>
          </a:xfrm>
        </p:spPr>
        <p:txBody>
          <a:bodyPr anchor="b"/>
          <a:lstStyle>
            <a:lvl1pPr algn="l">
              <a:defRPr sz="4500" b="1">
                <a:solidFill>
                  <a:schemeClr val="accent5">
                    <a:lumMod val="50000"/>
                  </a:schemeClr>
                </a:solidFill>
              </a:defRPr>
            </a:lvl1pPr>
          </a:lstStyle>
          <a:p>
            <a:r>
              <a:rPr lang="en-GB" dirty="0"/>
              <a:t>Click to edit Master title style</a:t>
            </a:r>
            <a:endParaRPr lang="en-PT" dirty="0"/>
          </a:p>
        </p:txBody>
      </p:sp>
      <p:sp>
        <p:nvSpPr>
          <p:cNvPr id="3" name="Subtitle 2">
            <a:extLst>
              <a:ext uri="{FF2B5EF4-FFF2-40B4-BE49-F238E27FC236}">
                <a16:creationId xmlns:a16="http://schemas.microsoft.com/office/drawing/2014/main" id="{4D9A1DA6-26DC-58E4-6B50-84CC5A8158C3}"/>
              </a:ext>
            </a:extLst>
          </p:cNvPr>
          <p:cNvSpPr>
            <a:spLocks noGrp="1"/>
          </p:cNvSpPr>
          <p:nvPr>
            <p:ph type="subTitle" idx="1"/>
          </p:nvPr>
        </p:nvSpPr>
        <p:spPr>
          <a:xfrm>
            <a:off x="628652" y="3602038"/>
            <a:ext cx="7771299" cy="1655762"/>
          </a:xfrm>
        </p:spPr>
        <p:txBody>
          <a:bodyPr/>
          <a:lstStyle>
            <a:lvl1pPr marL="0" indent="0" algn="l">
              <a:buNone/>
              <a:defRPr sz="1800">
                <a:solidFill>
                  <a:schemeClr val="accent3">
                    <a:lumMod val="60000"/>
                    <a:lumOff val="40000"/>
                  </a:schemeClr>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dirty="0"/>
              <a:t>Click to edit Master subtitle style</a:t>
            </a:r>
            <a:endParaRPr lang="en-PT" dirty="0"/>
          </a:p>
        </p:txBody>
      </p:sp>
      <p:sp>
        <p:nvSpPr>
          <p:cNvPr id="9" name="Footer Placeholder 4">
            <a:extLst>
              <a:ext uri="{FF2B5EF4-FFF2-40B4-BE49-F238E27FC236}">
                <a16:creationId xmlns:a16="http://schemas.microsoft.com/office/drawing/2014/main" id="{92239EA2-72DC-EF2B-FF84-22E70A392EC9}"/>
              </a:ext>
            </a:extLst>
          </p:cNvPr>
          <p:cNvSpPr txBox="1">
            <a:spLocks/>
          </p:cNvSpPr>
          <p:nvPr userDrawn="1"/>
        </p:nvSpPr>
        <p:spPr>
          <a:xfrm>
            <a:off x="628654" y="5883966"/>
            <a:ext cx="5286836" cy="647036"/>
          </a:xfrm>
          <a:prstGeom prst="rect">
            <a:avLst/>
          </a:prstGeom>
        </p:spPr>
        <p:txBody>
          <a:bodyPr vert="horz" lIns="68580" tIns="34290" rIns="68580" bIns="34290" rtlCol="0" anchor="ctr"/>
          <a:lstStyle>
            <a:defPPr>
              <a:defRPr lang="en-PT"/>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smtClean="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This presentation is based upon work from COST Action POLYTOPO-CA23134, supported by COST (European Cooperation in Science and Technology).</a:t>
            </a:r>
          </a:p>
          <a:p>
            <a:endParaRPr lang="en-US" sz="600" dirty="0" smtClean="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endParaRPr>
          </a:p>
          <a:p>
            <a:r>
              <a:rPr lang="en-US" sz="600" dirty="0" smtClean="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COST (European Cooperation in Science and Technology) is a funding agency for research and innovation networks. Our Actions help connect research initiatives across Europe and enable scientists to grow their ideas by sharing them with their peers. This boosts their research, career and innovation.</a:t>
            </a:r>
            <a:endParaRPr lang="el-GR" sz="60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2" y="394388"/>
            <a:ext cx="3572263" cy="658369"/>
          </a:xfrm>
          <a:prstGeom prst="rect">
            <a:avLst/>
          </a:prstGeom>
        </p:spPr>
      </p:pic>
      <p:pic>
        <p:nvPicPr>
          <p:cNvPr id="8" name="Graphic 4">
            <a:extLst>
              <a:ext uri="{FF2B5EF4-FFF2-40B4-BE49-F238E27FC236}">
                <a16:creationId xmlns:a16="http://schemas.microsoft.com/office/drawing/2014/main" id="{228BC556-AF65-D410-9877-56900D6EA5EC}"/>
              </a:ext>
            </a:extLst>
          </p:cNvPr>
          <p:cNvPicPr>
            <a:picLocks noChangeAspect="1"/>
          </p:cNvPicPr>
          <p:nvPr userDrawn="1"/>
        </p:nvPicPr>
        <p:blipFill>
          <a:blip r:embed="rId3">
            <a:extLst>
              <a:ext uri="{96DAC541-7B7A-43D3-8B79-37D633B846F1}">
                <asvg:svgBlip xmlns="" xmlns:asvg="http://schemas.microsoft.com/office/drawing/2016/SVG/main" r:embed="rId7"/>
              </a:ext>
            </a:extLst>
          </a:blip>
          <a:srcRect/>
          <a:stretch/>
        </p:blipFill>
        <p:spPr>
          <a:xfrm>
            <a:off x="5915489" y="6009805"/>
            <a:ext cx="2484462" cy="395357"/>
          </a:xfrm>
          <a:prstGeom prst="rect">
            <a:avLst/>
          </a:prstGeom>
        </p:spPr>
      </p:pic>
    </p:spTree>
    <p:extLst>
      <p:ext uri="{BB962C8B-B14F-4D97-AF65-F5344CB8AC3E}">
        <p14:creationId xmlns:p14="http://schemas.microsoft.com/office/powerpoint/2010/main" val="208381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Light Extr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CF5ED-BA41-4E5F-A133-692547A0334B}"/>
              </a:ext>
            </a:extLst>
          </p:cNvPr>
          <p:cNvSpPr>
            <a:spLocks noGrp="1"/>
          </p:cNvSpPr>
          <p:nvPr>
            <p:ph type="ctrTitle"/>
          </p:nvPr>
        </p:nvSpPr>
        <p:spPr>
          <a:xfrm>
            <a:off x="628653" y="1365840"/>
            <a:ext cx="4795405" cy="2144122"/>
          </a:xfrm>
        </p:spPr>
        <p:txBody>
          <a:bodyPr anchor="b"/>
          <a:lstStyle>
            <a:lvl1pPr algn="l">
              <a:defRPr sz="4500" b="1">
                <a:solidFill>
                  <a:schemeClr val="accent5">
                    <a:lumMod val="50000"/>
                  </a:schemeClr>
                </a:solidFill>
              </a:defRPr>
            </a:lvl1pPr>
          </a:lstStyle>
          <a:p>
            <a:r>
              <a:rPr lang="en-GB" dirty="0"/>
              <a:t>Click to edit Master title style</a:t>
            </a:r>
            <a:endParaRPr lang="en-PT" dirty="0"/>
          </a:p>
        </p:txBody>
      </p:sp>
      <p:sp>
        <p:nvSpPr>
          <p:cNvPr id="3" name="Subtitle 2">
            <a:extLst>
              <a:ext uri="{FF2B5EF4-FFF2-40B4-BE49-F238E27FC236}">
                <a16:creationId xmlns:a16="http://schemas.microsoft.com/office/drawing/2014/main" id="{4D9A1DA6-26DC-58E4-6B50-84CC5A8158C3}"/>
              </a:ext>
            </a:extLst>
          </p:cNvPr>
          <p:cNvSpPr>
            <a:spLocks noGrp="1"/>
          </p:cNvSpPr>
          <p:nvPr>
            <p:ph type="subTitle" idx="1"/>
          </p:nvPr>
        </p:nvSpPr>
        <p:spPr>
          <a:xfrm>
            <a:off x="628653" y="3602038"/>
            <a:ext cx="4795405" cy="1655762"/>
          </a:xfrm>
        </p:spPr>
        <p:txBody>
          <a:bodyPr/>
          <a:lstStyle>
            <a:lvl1pPr marL="0" indent="0" algn="l">
              <a:buNone/>
              <a:defRPr sz="1800">
                <a:solidFill>
                  <a:schemeClr val="accent1">
                    <a:lumMod val="60000"/>
                    <a:lumOff val="40000"/>
                  </a:schemeClr>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dirty="0"/>
              <a:t>Click to edit Master subtitle style</a:t>
            </a:r>
            <a:endParaRPr lang="en-PT" dirty="0"/>
          </a:p>
        </p:txBody>
      </p:sp>
      <p:sp>
        <p:nvSpPr>
          <p:cNvPr id="9" name="Footer Placeholder 4">
            <a:extLst>
              <a:ext uri="{FF2B5EF4-FFF2-40B4-BE49-F238E27FC236}">
                <a16:creationId xmlns:a16="http://schemas.microsoft.com/office/drawing/2014/main" id="{92239EA2-72DC-EF2B-FF84-22E70A392EC9}"/>
              </a:ext>
            </a:extLst>
          </p:cNvPr>
          <p:cNvSpPr txBox="1">
            <a:spLocks/>
          </p:cNvSpPr>
          <p:nvPr userDrawn="1"/>
        </p:nvSpPr>
        <p:spPr>
          <a:xfrm>
            <a:off x="628654" y="5883966"/>
            <a:ext cx="5286836" cy="647036"/>
          </a:xfrm>
          <a:prstGeom prst="rect">
            <a:avLst/>
          </a:prstGeom>
        </p:spPr>
        <p:txBody>
          <a:bodyPr vert="horz" lIns="68580" tIns="34290" rIns="68580" bIns="34290" rtlCol="0" anchor="ctr"/>
          <a:lstStyle>
            <a:defPPr>
              <a:defRPr lang="en-PT"/>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smtClean="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This presentation is based upon work from COST Action POLYTOPO-CA23134, supported by COST (European Cooperation in Science and Technology).</a:t>
            </a:r>
          </a:p>
          <a:p>
            <a:endParaRPr lang="en-US" sz="600" dirty="0" smtClean="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endParaRPr>
          </a:p>
          <a:p>
            <a:r>
              <a:rPr lang="en-US" sz="600" dirty="0" smtClean="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COST (European Cooperation in Science and Technology) is a funding agency for research and innovation networks. Our Actions help connect research initiatives across Europe and enable scientists to grow their ideas by sharing them with their peers. This boosts their research, career and innovation.</a:t>
            </a:r>
            <a:endParaRPr lang="el-GR" sz="60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52" y="394388"/>
            <a:ext cx="3572263" cy="658369"/>
          </a:xfrm>
          <a:prstGeom prst="rect">
            <a:avLst/>
          </a:prstGeom>
        </p:spPr>
      </p:pic>
      <p:pic>
        <p:nvPicPr>
          <p:cNvPr id="11" name="Graphic 4">
            <a:extLst>
              <a:ext uri="{FF2B5EF4-FFF2-40B4-BE49-F238E27FC236}">
                <a16:creationId xmlns:a16="http://schemas.microsoft.com/office/drawing/2014/main" id="{228BC556-AF65-D410-9877-56900D6EA5EC}"/>
              </a:ext>
            </a:extLst>
          </p:cNvPr>
          <p:cNvPicPr>
            <a:picLocks noChangeAspect="1"/>
          </p:cNvPicPr>
          <p:nvPr userDrawn="1"/>
        </p:nvPicPr>
        <p:blipFill>
          <a:blip r:embed="rId4">
            <a:extLst>
              <a:ext uri="{96DAC541-7B7A-43D3-8B79-37D633B846F1}">
                <asvg:svgBlip xmlns="" xmlns:asvg="http://schemas.microsoft.com/office/drawing/2016/SVG/main" r:embed="rId7"/>
              </a:ext>
            </a:extLst>
          </a:blip>
          <a:srcRect/>
          <a:stretch/>
        </p:blipFill>
        <p:spPr>
          <a:xfrm>
            <a:off x="5915489" y="6009805"/>
            <a:ext cx="2484462" cy="395357"/>
          </a:xfrm>
          <a:prstGeom prst="rect">
            <a:avLst/>
          </a:prstGeom>
        </p:spPr>
      </p:pic>
    </p:spTree>
    <p:extLst>
      <p:ext uri="{BB962C8B-B14F-4D97-AF65-F5344CB8AC3E}">
        <p14:creationId xmlns:p14="http://schemas.microsoft.com/office/powerpoint/2010/main" val="989621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53061-60CB-5484-5ECA-BA2E61ACFBF6}"/>
              </a:ext>
            </a:extLst>
          </p:cNvPr>
          <p:cNvSpPr>
            <a:spLocks noGrp="1"/>
          </p:cNvSpPr>
          <p:nvPr>
            <p:ph type="title"/>
          </p:nvPr>
        </p:nvSpPr>
        <p:spPr>
          <a:xfrm>
            <a:off x="628654" y="365132"/>
            <a:ext cx="7378309" cy="938889"/>
          </a:xfrm>
        </p:spPr>
        <p:txBody>
          <a:bodyPr/>
          <a:lstStyle>
            <a:lvl1pPr>
              <a:defRPr b="1">
                <a:solidFill>
                  <a:schemeClr val="accent5">
                    <a:lumMod val="50000"/>
                  </a:schemeClr>
                </a:solidFill>
              </a:defRPr>
            </a:lvl1pPr>
          </a:lstStyle>
          <a:p>
            <a:r>
              <a:rPr lang="en-GB" dirty="0"/>
              <a:t>Click to edit Master title style</a:t>
            </a:r>
            <a:endParaRPr lang="en-PT" dirty="0"/>
          </a:p>
        </p:txBody>
      </p:sp>
      <p:sp>
        <p:nvSpPr>
          <p:cNvPr id="3" name="Content Placeholder 2">
            <a:extLst>
              <a:ext uri="{FF2B5EF4-FFF2-40B4-BE49-F238E27FC236}">
                <a16:creationId xmlns:a16="http://schemas.microsoft.com/office/drawing/2014/main" id="{62AA2AD7-96C8-6E97-B207-442AA8F54506}"/>
              </a:ext>
            </a:extLst>
          </p:cNvPr>
          <p:cNvSpPr>
            <a:spLocks noGrp="1"/>
          </p:cNvSpPr>
          <p:nvPr>
            <p:ph idx="1"/>
          </p:nvPr>
        </p:nvSpPr>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PT" dirty="0"/>
          </a:p>
        </p:txBody>
      </p:sp>
      <p:sp>
        <p:nvSpPr>
          <p:cNvPr id="4" name="Date Placeholder 3">
            <a:extLst>
              <a:ext uri="{FF2B5EF4-FFF2-40B4-BE49-F238E27FC236}">
                <a16:creationId xmlns:a16="http://schemas.microsoft.com/office/drawing/2014/main" id="{C35144ED-C0C9-8CE8-6D06-503C4342AF80}"/>
              </a:ext>
            </a:extLst>
          </p:cNvPr>
          <p:cNvSpPr>
            <a:spLocks noGrp="1"/>
          </p:cNvSpPr>
          <p:nvPr>
            <p:ph type="dt" sz="half" idx="10"/>
          </p:nvPr>
        </p:nvSpPr>
        <p:spPr/>
        <p:txBody>
          <a:bodyPr/>
          <a:lstStyle/>
          <a:p>
            <a:fld id="{308DAF62-A337-F44E-B6AA-0D82248E5EBB}" type="datetime2">
              <a:rPr lang="en-US" smtClean="0"/>
              <a:t>Saturday, April 26, 2025</a:t>
            </a:fld>
            <a:endParaRPr lang="en-PT" dirty="0"/>
          </a:p>
        </p:txBody>
      </p:sp>
      <p:sp>
        <p:nvSpPr>
          <p:cNvPr id="6" name="Slide Number Placeholder 5">
            <a:extLst>
              <a:ext uri="{FF2B5EF4-FFF2-40B4-BE49-F238E27FC236}">
                <a16:creationId xmlns:a16="http://schemas.microsoft.com/office/drawing/2014/main" id="{92A4E080-4429-0E3A-0EB6-AAB5E71DBB49}"/>
              </a:ext>
            </a:extLst>
          </p:cNvPr>
          <p:cNvSpPr>
            <a:spLocks noGrp="1"/>
          </p:cNvSpPr>
          <p:nvPr>
            <p:ph type="sldNum" sz="quarter" idx="12"/>
          </p:nvPr>
        </p:nvSpPr>
        <p:spPr>
          <a:xfrm>
            <a:off x="7572081" y="6356357"/>
            <a:ext cx="943270" cy="365125"/>
          </a:xfrm>
        </p:spPr>
        <p:txBody>
          <a:bodyPr/>
          <a:lstStyle/>
          <a:p>
            <a:fld id="{A1AD6FAC-26F5-6F4C-9A0C-75882B5EE979}" type="slidenum">
              <a:rPr lang="en-PT" smtClean="0"/>
              <a:t>‹#›</a:t>
            </a:fld>
            <a:endParaRPr lang="en-PT"/>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9357" y="365132"/>
            <a:ext cx="544259" cy="709169"/>
          </a:xfrm>
          <a:prstGeom prst="rect">
            <a:avLst/>
          </a:prstGeom>
        </p:spPr>
      </p:pic>
    </p:spTree>
    <p:extLst>
      <p:ext uri="{BB962C8B-B14F-4D97-AF65-F5344CB8AC3E}">
        <p14:creationId xmlns:p14="http://schemas.microsoft.com/office/powerpoint/2010/main" val="3926241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Col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53061-60CB-5484-5ECA-BA2E61ACFBF6}"/>
              </a:ext>
            </a:extLst>
          </p:cNvPr>
          <p:cNvSpPr>
            <a:spLocks noGrp="1"/>
          </p:cNvSpPr>
          <p:nvPr>
            <p:ph type="title"/>
          </p:nvPr>
        </p:nvSpPr>
        <p:spPr>
          <a:xfrm>
            <a:off x="628654" y="365132"/>
            <a:ext cx="7497579" cy="938889"/>
          </a:xfrm>
        </p:spPr>
        <p:txBody>
          <a:bodyPr/>
          <a:lstStyle>
            <a:lvl1pPr>
              <a:defRPr b="1">
                <a:solidFill>
                  <a:schemeClr val="accent5">
                    <a:lumMod val="50000"/>
                  </a:schemeClr>
                </a:solidFill>
              </a:defRPr>
            </a:lvl1pPr>
          </a:lstStyle>
          <a:p>
            <a:r>
              <a:rPr lang="en-GB" dirty="0"/>
              <a:t>Click to edit Master title style</a:t>
            </a:r>
            <a:endParaRPr lang="en-PT" dirty="0"/>
          </a:p>
        </p:txBody>
      </p:sp>
      <p:sp>
        <p:nvSpPr>
          <p:cNvPr id="3" name="Content Placeholder 2">
            <a:extLst>
              <a:ext uri="{FF2B5EF4-FFF2-40B4-BE49-F238E27FC236}">
                <a16:creationId xmlns:a16="http://schemas.microsoft.com/office/drawing/2014/main" id="{62AA2AD7-96C8-6E97-B207-442AA8F54506}"/>
              </a:ext>
            </a:extLst>
          </p:cNvPr>
          <p:cNvSpPr>
            <a:spLocks noGrp="1"/>
          </p:cNvSpPr>
          <p:nvPr>
            <p:ph idx="1"/>
          </p:nvPr>
        </p:nvSpPr>
        <p:spPr>
          <a:xfrm>
            <a:off x="628653" y="1550509"/>
            <a:ext cx="3747745" cy="4626459"/>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PT" dirty="0"/>
          </a:p>
        </p:txBody>
      </p:sp>
      <p:sp>
        <p:nvSpPr>
          <p:cNvPr id="4" name="Date Placeholder 3">
            <a:extLst>
              <a:ext uri="{FF2B5EF4-FFF2-40B4-BE49-F238E27FC236}">
                <a16:creationId xmlns:a16="http://schemas.microsoft.com/office/drawing/2014/main" id="{C35144ED-C0C9-8CE8-6D06-503C4342AF80}"/>
              </a:ext>
            </a:extLst>
          </p:cNvPr>
          <p:cNvSpPr>
            <a:spLocks noGrp="1"/>
          </p:cNvSpPr>
          <p:nvPr>
            <p:ph type="dt" sz="half" idx="10"/>
          </p:nvPr>
        </p:nvSpPr>
        <p:spPr/>
        <p:txBody>
          <a:bodyPr/>
          <a:lstStyle/>
          <a:p>
            <a:fld id="{308DAF62-A337-F44E-B6AA-0D82248E5EBB}" type="datetime2">
              <a:rPr lang="en-US" smtClean="0"/>
              <a:t>Saturday, April 26, 2025</a:t>
            </a:fld>
            <a:endParaRPr lang="en-PT" dirty="0"/>
          </a:p>
        </p:txBody>
      </p:sp>
      <p:sp>
        <p:nvSpPr>
          <p:cNvPr id="6" name="Slide Number Placeholder 5">
            <a:extLst>
              <a:ext uri="{FF2B5EF4-FFF2-40B4-BE49-F238E27FC236}">
                <a16:creationId xmlns:a16="http://schemas.microsoft.com/office/drawing/2014/main" id="{92A4E080-4429-0E3A-0EB6-AAB5E71DBB49}"/>
              </a:ext>
            </a:extLst>
          </p:cNvPr>
          <p:cNvSpPr>
            <a:spLocks noGrp="1"/>
          </p:cNvSpPr>
          <p:nvPr>
            <p:ph type="sldNum" sz="quarter" idx="12"/>
          </p:nvPr>
        </p:nvSpPr>
        <p:spPr>
          <a:xfrm>
            <a:off x="7572081" y="6356357"/>
            <a:ext cx="943270" cy="365125"/>
          </a:xfrm>
        </p:spPr>
        <p:txBody>
          <a:bodyPr/>
          <a:lstStyle/>
          <a:p>
            <a:fld id="{A1AD6FAC-26F5-6F4C-9A0C-75882B5EE979}" type="slidenum">
              <a:rPr lang="en-PT" smtClean="0"/>
              <a:t>‹#›</a:t>
            </a:fld>
            <a:endParaRPr lang="en-PT"/>
          </a:p>
        </p:txBody>
      </p:sp>
      <p:sp>
        <p:nvSpPr>
          <p:cNvPr id="9" name="Content Placeholder 2">
            <a:extLst>
              <a:ext uri="{FF2B5EF4-FFF2-40B4-BE49-F238E27FC236}">
                <a16:creationId xmlns:a16="http://schemas.microsoft.com/office/drawing/2014/main" id="{62AA2AD7-96C8-6E97-B207-442AA8F54506}"/>
              </a:ext>
            </a:extLst>
          </p:cNvPr>
          <p:cNvSpPr>
            <a:spLocks noGrp="1"/>
          </p:cNvSpPr>
          <p:nvPr>
            <p:ph idx="13"/>
          </p:nvPr>
        </p:nvSpPr>
        <p:spPr>
          <a:xfrm>
            <a:off x="4588498" y="1550509"/>
            <a:ext cx="3740084" cy="4626459"/>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PT"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9357" y="365132"/>
            <a:ext cx="544259" cy="709169"/>
          </a:xfrm>
          <a:prstGeom prst="rect">
            <a:avLst/>
          </a:prstGeom>
        </p:spPr>
      </p:pic>
    </p:spTree>
    <p:extLst>
      <p:ext uri="{BB962C8B-B14F-4D97-AF65-F5344CB8AC3E}">
        <p14:creationId xmlns:p14="http://schemas.microsoft.com/office/powerpoint/2010/main" val="3524778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Dark">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53061-60CB-5484-5ECA-BA2E61ACFBF6}"/>
              </a:ext>
            </a:extLst>
          </p:cNvPr>
          <p:cNvSpPr>
            <a:spLocks noGrp="1"/>
          </p:cNvSpPr>
          <p:nvPr>
            <p:ph type="title"/>
          </p:nvPr>
        </p:nvSpPr>
        <p:spPr>
          <a:xfrm>
            <a:off x="628654" y="365132"/>
            <a:ext cx="7678721" cy="938889"/>
          </a:xfrm>
        </p:spPr>
        <p:txBody>
          <a:bodyPr/>
          <a:lstStyle>
            <a:lvl1pPr>
              <a:defRPr b="1">
                <a:solidFill>
                  <a:schemeClr val="bg1"/>
                </a:solidFill>
              </a:defRPr>
            </a:lvl1pPr>
          </a:lstStyle>
          <a:p>
            <a:r>
              <a:rPr lang="en-GB" dirty="0"/>
              <a:t>Click to edit Master title style</a:t>
            </a:r>
            <a:endParaRPr lang="en-PT" dirty="0"/>
          </a:p>
        </p:txBody>
      </p:sp>
      <p:sp>
        <p:nvSpPr>
          <p:cNvPr id="3" name="Content Placeholder 2">
            <a:extLst>
              <a:ext uri="{FF2B5EF4-FFF2-40B4-BE49-F238E27FC236}">
                <a16:creationId xmlns:a16="http://schemas.microsoft.com/office/drawing/2014/main" id="{62AA2AD7-96C8-6E97-B207-442AA8F54506}"/>
              </a:ext>
            </a:extLst>
          </p:cNvPr>
          <p:cNvSpPr>
            <a:spLocks noGrp="1"/>
          </p:cNvSpPr>
          <p:nvPr>
            <p:ph idx="1"/>
          </p:nvPr>
        </p:nvSpPr>
        <p:spPr/>
        <p:txBody>
          <a:bodyPr/>
          <a:lstStyle>
            <a:lvl1pPr marL="342884" indent="-342884">
              <a:buFontTx/>
              <a:buBlip>
                <a:blip r:embed="rId2"/>
              </a:buBlip>
              <a:defRPr>
                <a:solidFill>
                  <a:schemeClr val="bg1"/>
                </a:solidFill>
              </a:defRPr>
            </a:lvl1pPr>
            <a:lvl2pPr marL="514325" indent="-171442">
              <a:buFontTx/>
              <a:buBlip>
                <a:blip r:embed="rId3"/>
              </a:buBlip>
              <a:defRPr>
                <a:solidFill>
                  <a:schemeClr val="bg1"/>
                </a:solidFill>
              </a:defRPr>
            </a:lvl2pPr>
            <a:lvl3pPr marL="857207" indent="-171442">
              <a:buFontTx/>
              <a:buBlip>
                <a:blip r:embed="rId2"/>
              </a:buBlip>
              <a:defRPr>
                <a:solidFill>
                  <a:schemeClr val="bg1"/>
                </a:solidFill>
              </a:defRPr>
            </a:lvl3pPr>
            <a:lvl4pPr marL="1200090" indent="-171442">
              <a:buFontTx/>
              <a:buBlip>
                <a:blip r:embed="rId3"/>
              </a:buBlip>
              <a:defRPr>
                <a:solidFill>
                  <a:schemeClr val="bg1"/>
                </a:solidFill>
              </a:defRPr>
            </a:lvl4pPr>
            <a:lvl5pPr marL="1542974" indent="-171442">
              <a:buFontTx/>
              <a:buBlip>
                <a:blip r:embed="rId2"/>
              </a:buBlip>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PT" dirty="0"/>
          </a:p>
        </p:txBody>
      </p:sp>
      <p:sp>
        <p:nvSpPr>
          <p:cNvPr id="4" name="Date Placeholder 3">
            <a:extLst>
              <a:ext uri="{FF2B5EF4-FFF2-40B4-BE49-F238E27FC236}">
                <a16:creationId xmlns:a16="http://schemas.microsoft.com/office/drawing/2014/main" id="{C35144ED-C0C9-8CE8-6D06-503C4342AF80}"/>
              </a:ext>
            </a:extLst>
          </p:cNvPr>
          <p:cNvSpPr>
            <a:spLocks noGrp="1"/>
          </p:cNvSpPr>
          <p:nvPr>
            <p:ph type="dt" sz="half" idx="10"/>
          </p:nvPr>
        </p:nvSpPr>
        <p:spPr/>
        <p:txBody>
          <a:bodyPr/>
          <a:lstStyle/>
          <a:p>
            <a:fld id="{E590C7BD-F114-3F41-9932-3C0611B0BAB5}" type="datetime2">
              <a:rPr lang="en-US" smtClean="0"/>
              <a:t>Saturday, April 26, 2025</a:t>
            </a:fld>
            <a:endParaRPr lang="en-PT"/>
          </a:p>
        </p:txBody>
      </p:sp>
      <p:sp>
        <p:nvSpPr>
          <p:cNvPr id="6" name="Slide Number Placeholder 5">
            <a:extLst>
              <a:ext uri="{FF2B5EF4-FFF2-40B4-BE49-F238E27FC236}">
                <a16:creationId xmlns:a16="http://schemas.microsoft.com/office/drawing/2014/main" id="{92A4E080-4429-0E3A-0EB6-AAB5E71DBB49}"/>
              </a:ext>
            </a:extLst>
          </p:cNvPr>
          <p:cNvSpPr>
            <a:spLocks noGrp="1"/>
          </p:cNvSpPr>
          <p:nvPr>
            <p:ph type="sldNum" sz="quarter" idx="12"/>
          </p:nvPr>
        </p:nvSpPr>
        <p:spPr>
          <a:xfrm>
            <a:off x="7402398" y="6356357"/>
            <a:ext cx="1112952" cy="365125"/>
          </a:xfrm>
        </p:spPr>
        <p:txBody>
          <a:bodyPr/>
          <a:lstStyle/>
          <a:p>
            <a:fld id="{A1AD6FAC-26F5-6F4C-9A0C-75882B5EE979}" type="slidenum">
              <a:rPr lang="en-PT" smtClean="0"/>
              <a:t>‹#›</a:t>
            </a:fld>
            <a:endParaRPr lang="en-PT"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5849" y="365132"/>
            <a:ext cx="478537" cy="624841"/>
          </a:xfrm>
          <a:prstGeom prst="rect">
            <a:avLst/>
          </a:prstGeom>
        </p:spPr>
      </p:pic>
    </p:spTree>
    <p:extLst>
      <p:ext uri="{BB962C8B-B14F-4D97-AF65-F5344CB8AC3E}">
        <p14:creationId xmlns:p14="http://schemas.microsoft.com/office/powerpoint/2010/main" val="4285228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2 Col Dark">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53061-60CB-5484-5ECA-BA2E61ACFBF6}"/>
              </a:ext>
            </a:extLst>
          </p:cNvPr>
          <p:cNvSpPr>
            <a:spLocks noGrp="1"/>
          </p:cNvSpPr>
          <p:nvPr>
            <p:ph type="title"/>
          </p:nvPr>
        </p:nvSpPr>
        <p:spPr>
          <a:xfrm>
            <a:off x="628654" y="365132"/>
            <a:ext cx="7678721" cy="938889"/>
          </a:xfrm>
        </p:spPr>
        <p:txBody>
          <a:bodyPr/>
          <a:lstStyle>
            <a:lvl1pPr>
              <a:defRPr b="1">
                <a:solidFill>
                  <a:schemeClr val="bg1"/>
                </a:solidFill>
              </a:defRPr>
            </a:lvl1pPr>
          </a:lstStyle>
          <a:p>
            <a:r>
              <a:rPr lang="en-GB" dirty="0"/>
              <a:t>Click to edit Master title style</a:t>
            </a:r>
            <a:endParaRPr lang="en-PT" dirty="0"/>
          </a:p>
        </p:txBody>
      </p:sp>
      <p:sp>
        <p:nvSpPr>
          <p:cNvPr id="3" name="Content Placeholder 2">
            <a:extLst>
              <a:ext uri="{FF2B5EF4-FFF2-40B4-BE49-F238E27FC236}">
                <a16:creationId xmlns:a16="http://schemas.microsoft.com/office/drawing/2014/main" id="{62AA2AD7-96C8-6E97-B207-442AA8F54506}"/>
              </a:ext>
            </a:extLst>
          </p:cNvPr>
          <p:cNvSpPr>
            <a:spLocks noGrp="1"/>
          </p:cNvSpPr>
          <p:nvPr>
            <p:ph idx="1"/>
          </p:nvPr>
        </p:nvSpPr>
        <p:spPr>
          <a:xfrm>
            <a:off x="628651" y="1550509"/>
            <a:ext cx="3712394" cy="4626459"/>
          </a:xfrm>
        </p:spPr>
        <p:txBody>
          <a:bodyPr/>
          <a:lstStyle>
            <a:lvl1pPr marL="342884" indent="-342884">
              <a:buFontTx/>
              <a:buBlip>
                <a:blip r:embed="rId2"/>
              </a:buBlip>
              <a:defRPr>
                <a:solidFill>
                  <a:schemeClr val="bg1"/>
                </a:solidFill>
              </a:defRPr>
            </a:lvl1pPr>
            <a:lvl2pPr marL="514325" indent="-171442">
              <a:buFontTx/>
              <a:buBlip>
                <a:blip r:embed="rId3"/>
              </a:buBlip>
              <a:defRPr>
                <a:solidFill>
                  <a:schemeClr val="bg1"/>
                </a:solidFill>
              </a:defRPr>
            </a:lvl2pPr>
            <a:lvl3pPr marL="857207" indent="-171442">
              <a:buFontTx/>
              <a:buBlip>
                <a:blip r:embed="rId2"/>
              </a:buBlip>
              <a:defRPr>
                <a:solidFill>
                  <a:schemeClr val="bg1"/>
                </a:solidFill>
              </a:defRPr>
            </a:lvl3pPr>
            <a:lvl4pPr marL="1200090" indent="-171442">
              <a:buFontTx/>
              <a:buBlip>
                <a:blip r:embed="rId3"/>
              </a:buBlip>
              <a:defRPr>
                <a:solidFill>
                  <a:schemeClr val="bg1"/>
                </a:solidFill>
              </a:defRPr>
            </a:lvl4pPr>
            <a:lvl5pPr marL="1542974" indent="-171442">
              <a:buFontTx/>
              <a:buBlip>
                <a:blip r:embed="rId2"/>
              </a:buBlip>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PT" dirty="0"/>
          </a:p>
        </p:txBody>
      </p:sp>
      <p:sp>
        <p:nvSpPr>
          <p:cNvPr id="4" name="Date Placeholder 3">
            <a:extLst>
              <a:ext uri="{FF2B5EF4-FFF2-40B4-BE49-F238E27FC236}">
                <a16:creationId xmlns:a16="http://schemas.microsoft.com/office/drawing/2014/main" id="{C35144ED-C0C9-8CE8-6D06-503C4342AF80}"/>
              </a:ext>
            </a:extLst>
          </p:cNvPr>
          <p:cNvSpPr>
            <a:spLocks noGrp="1"/>
          </p:cNvSpPr>
          <p:nvPr>
            <p:ph type="dt" sz="half" idx="10"/>
          </p:nvPr>
        </p:nvSpPr>
        <p:spPr/>
        <p:txBody>
          <a:bodyPr/>
          <a:lstStyle/>
          <a:p>
            <a:fld id="{E590C7BD-F114-3F41-9932-3C0611B0BAB5}" type="datetime2">
              <a:rPr lang="en-US" smtClean="0"/>
              <a:t>Saturday, April 26, 2025</a:t>
            </a:fld>
            <a:endParaRPr lang="en-PT"/>
          </a:p>
        </p:txBody>
      </p:sp>
      <p:sp>
        <p:nvSpPr>
          <p:cNvPr id="6" name="Slide Number Placeholder 5">
            <a:extLst>
              <a:ext uri="{FF2B5EF4-FFF2-40B4-BE49-F238E27FC236}">
                <a16:creationId xmlns:a16="http://schemas.microsoft.com/office/drawing/2014/main" id="{92A4E080-4429-0E3A-0EB6-AAB5E71DBB49}"/>
              </a:ext>
            </a:extLst>
          </p:cNvPr>
          <p:cNvSpPr>
            <a:spLocks noGrp="1"/>
          </p:cNvSpPr>
          <p:nvPr>
            <p:ph type="sldNum" sz="quarter" idx="12"/>
          </p:nvPr>
        </p:nvSpPr>
        <p:spPr>
          <a:xfrm>
            <a:off x="7402398" y="6356357"/>
            <a:ext cx="1112952" cy="365125"/>
          </a:xfrm>
        </p:spPr>
        <p:txBody>
          <a:bodyPr/>
          <a:lstStyle/>
          <a:p>
            <a:fld id="{A1AD6FAC-26F5-6F4C-9A0C-75882B5EE979}" type="slidenum">
              <a:rPr lang="en-PT" smtClean="0"/>
              <a:t>‹#›</a:t>
            </a:fld>
            <a:endParaRPr lang="en-PT" dirty="0"/>
          </a:p>
        </p:txBody>
      </p:sp>
      <p:sp>
        <p:nvSpPr>
          <p:cNvPr id="8" name="Content Placeholder 2">
            <a:extLst>
              <a:ext uri="{FF2B5EF4-FFF2-40B4-BE49-F238E27FC236}">
                <a16:creationId xmlns:a16="http://schemas.microsoft.com/office/drawing/2014/main" id="{62AA2AD7-96C8-6E97-B207-442AA8F54506}"/>
              </a:ext>
            </a:extLst>
          </p:cNvPr>
          <p:cNvSpPr>
            <a:spLocks noGrp="1"/>
          </p:cNvSpPr>
          <p:nvPr>
            <p:ph idx="13"/>
          </p:nvPr>
        </p:nvSpPr>
        <p:spPr>
          <a:xfrm>
            <a:off x="4588498" y="1550509"/>
            <a:ext cx="3718874" cy="4626459"/>
          </a:xfrm>
        </p:spPr>
        <p:txBody>
          <a:bodyPr/>
          <a:lstStyle>
            <a:lvl1pPr marL="342884" indent="-342884">
              <a:buFontTx/>
              <a:buBlip>
                <a:blip r:embed="rId2"/>
              </a:buBlip>
              <a:defRPr>
                <a:solidFill>
                  <a:schemeClr val="bg1"/>
                </a:solidFill>
              </a:defRPr>
            </a:lvl1pPr>
            <a:lvl2pPr marL="514325" indent="-171442">
              <a:buFontTx/>
              <a:buBlip>
                <a:blip r:embed="rId3"/>
              </a:buBlip>
              <a:defRPr>
                <a:solidFill>
                  <a:schemeClr val="bg1"/>
                </a:solidFill>
              </a:defRPr>
            </a:lvl2pPr>
            <a:lvl3pPr marL="857207" indent="-171442">
              <a:buFontTx/>
              <a:buBlip>
                <a:blip r:embed="rId2"/>
              </a:buBlip>
              <a:defRPr>
                <a:solidFill>
                  <a:schemeClr val="bg1"/>
                </a:solidFill>
              </a:defRPr>
            </a:lvl3pPr>
            <a:lvl4pPr marL="1200090" indent="-171442">
              <a:buFontTx/>
              <a:buBlip>
                <a:blip r:embed="rId3"/>
              </a:buBlip>
              <a:defRPr>
                <a:solidFill>
                  <a:schemeClr val="bg1"/>
                </a:solidFill>
              </a:defRPr>
            </a:lvl4pPr>
            <a:lvl5pPr marL="1542974" indent="-171442">
              <a:buFontTx/>
              <a:buBlip>
                <a:blip r:embed="rId2"/>
              </a:buBlip>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PT"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5849" y="365132"/>
            <a:ext cx="478537" cy="624841"/>
          </a:xfrm>
          <a:prstGeom prst="rect">
            <a:avLst/>
          </a:prstGeom>
        </p:spPr>
      </p:pic>
    </p:spTree>
    <p:extLst>
      <p:ext uri="{BB962C8B-B14F-4D97-AF65-F5344CB8AC3E}">
        <p14:creationId xmlns:p14="http://schemas.microsoft.com/office/powerpoint/2010/main" val="265138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D98B3-167A-1992-D2C5-2913F0BC21B3}"/>
              </a:ext>
            </a:extLst>
          </p:cNvPr>
          <p:cNvSpPr>
            <a:spLocks noGrp="1"/>
          </p:cNvSpPr>
          <p:nvPr>
            <p:ph type="title"/>
          </p:nvPr>
        </p:nvSpPr>
        <p:spPr>
          <a:xfrm>
            <a:off x="628652" y="365132"/>
            <a:ext cx="7692861" cy="938889"/>
          </a:xfrm>
        </p:spPr>
        <p:txBody>
          <a:bodyPr/>
          <a:lstStyle>
            <a:lvl1pPr>
              <a:defRPr>
                <a:solidFill>
                  <a:schemeClr val="accent5">
                    <a:lumMod val="50000"/>
                  </a:schemeClr>
                </a:solidFill>
              </a:defRPr>
            </a:lvl1pPr>
          </a:lstStyle>
          <a:p>
            <a:r>
              <a:rPr lang="en-GB" dirty="0"/>
              <a:t>Click to edit Master title style</a:t>
            </a:r>
            <a:endParaRPr lang="en-PT" dirty="0"/>
          </a:p>
        </p:txBody>
      </p:sp>
      <p:sp>
        <p:nvSpPr>
          <p:cNvPr id="3" name="Date Placeholder 2">
            <a:extLst>
              <a:ext uri="{FF2B5EF4-FFF2-40B4-BE49-F238E27FC236}">
                <a16:creationId xmlns:a16="http://schemas.microsoft.com/office/drawing/2014/main" id="{CF887085-D294-FAEA-7A5E-9CF2D5F5FA85}"/>
              </a:ext>
            </a:extLst>
          </p:cNvPr>
          <p:cNvSpPr>
            <a:spLocks noGrp="1"/>
          </p:cNvSpPr>
          <p:nvPr>
            <p:ph type="dt" sz="half" idx="10"/>
          </p:nvPr>
        </p:nvSpPr>
        <p:spPr/>
        <p:txBody>
          <a:bodyPr/>
          <a:lstStyle/>
          <a:p>
            <a:fld id="{E77C06EA-0F12-7345-9314-283FADE205B1}" type="datetime2">
              <a:rPr lang="en-US" smtClean="0"/>
              <a:t>Saturday, April 26, 2025</a:t>
            </a:fld>
            <a:endParaRPr lang="en-PT"/>
          </a:p>
        </p:txBody>
      </p:sp>
      <p:sp>
        <p:nvSpPr>
          <p:cNvPr id="5" name="Slide Number Placeholder 4">
            <a:extLst>
              <a:ext uri="{FF2B5EF4-FFF2-40B4-BE49-F238E27FC236}">
                <a16:creationId xmlns:a16="http://schemas.microsoft.com/office/drawing/2014/main" id="{C24882B3-9E8E-262E-618E-0453961C75C9}"/>
              </a:ext>
            </a:extLst>
          </p:cNvPr>
          <p:cNvSpPr>
            <a:spLocks noGrp="1"/>
          </p:cNvSpPr>
          <p:nvPr>
            <p:ph type="sldNum" sz="quarter" idx="12"/>
          </p:nvPr>
        </p:nvSpPr>
        <p:spPr/>
        <p:txBody>
          <a:bodyPr/>
          <a:lstStyle/>
          <a:p>
            <a:fld id="{A1AD6FAC-26F5-6F4C-9A0C-75882B5EE979}" type="slidenum">
              <a:rPr lang="en-PT" smtClean="0"/>
              <a:t>‹#›</a:t>
            </a:fld>
            <a:endParaRPr lang="en-PT"/>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9357" y="365132"/>
            <a:ext cx="544259" cy="709169"/>
          </a:xfrm>
          <a:prstGeom prst="rect">
            <a:avLst/>
          </a:prstGeom>
        </p:spPr>
      </p:pic>
    </p:spTree>
    <p:extLst>
      <p:ext uri="{BB962C8B-B14F-4D97-AF65-F5344CB8AC3E}">
        <p14:creationId xmlns:p14="http://schemas.microsoft.com/office/powerpoint/2010/main" val="1673407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CDF708-4E1A-A2B9-EC40-4805FF7620CE}"/>
              </a:ext>
            </a:extLst>
          </p:cNvPr>
          <p:cNvSpPr>
            <a:spLocks noGrp="1"/>
          </p:cNvSpPr>
          <p:nvPr>
            <p:ph type="title"/>
          </p:nvPr>
        </p:nvSpPr>
        <p:spPr>
          <a:xfrm>
            <a:off x="628650" y="365132"/>
            <a:ext cx="7886700" cy="938889"/>
          </a:xfrm>
          <a:prstGeom prst="rect">
            <a:avLst/>
          </a:prstGeom>
        </p:spPr>
        <p:txBody>
          <a:bodyPr vert="horz" lIns="91440" tIns="45720" rIns="91440" bIns="45720" rtlCol="0" anchor="ctr">
            <a:normAutofit/>
          </a:bodyPr>
          <a:lstStyle/>
          <a:p>
            <a:r>
              <a:rPr lang="en-GB" dirty="0"/>
              <a:t>Click to edit Master title style</a:t>
            </a:r>
            <a:endParaRPr lang="en-PT" dirty="0"/>
          </a:p>
        </p:txBody>
      </p:sp>
      <p:sp>
        <p:nvSpPr>
          <p:cNvPr id="3" name="Text Placeholder 2">
            <a:extLst>
              <a:ext uri="{FF2B5EF4-FFF2-40B4-BE49-F238E27FC236}">
                <a16:creationId xmlns:a16="http://schemas.microsoft.com/office/drawing/2014/main" id="{75B33A7E-C948-2570-53CD-58B7A2C13A29}"/>
              </a:ext>
            </a:extLst>
          </p:cNvPr>
          <p:cNvSpPr>
            <a:spLocks noGrp="1"/>
          </p:cNvSpPr>
          <p:nvPr>
            <p:ph type="body" idx="1"/>
          </p:nvPr>
        </p:nvSpPr>
        <p:spPr>
          <a:xfrm>
            <a:off x="628650" y="1550509"/>
            <a:ext cx="7886700" cy="4626459"/>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PT" dirty="0"/>
          </a:p>
        </p:txBody>
      </p:sp>
      <p:sp>
        <p:nvSpPr>
          <p:cNvPr id="4" name="Date Placeholder 3">
            <a:extLst>
              <a:ext uri="{FF2B5EF4-FFF2-40B4-BE49-F238E27FC236}">
                <a16:creationId xmlns:a16="http://schemas.microsoft.com/office/drawing/2014/main" id="{C659E8C7-8F09-F708-1FA1-3335316E84A5}"/>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BE347CA1-328C-DE48-A0CB-F3A1D7F9EB63}" type="datetime2">
              <a:rPr lang="en-US" smtClean="0"/>
              <a:t>Saturday, April 26, 2025</a:t>
            </a:fld>
            <a:endParaRPr lang="en-PT"/>
          </a:p>
        </p:txBody>
      </p:sp>
      <p:sp>
        <p:nvSpPr>
          <p:cNvPr id="6" name="Slide Number Placeholder 5">
            <a:extLst>
              <a:ext uri="{FF2B5EF4-FFF2-40B4-BE49-F238E27FC236}">
                <a16:creationId xmlns:a16="http://schemas.microsoft.com/office/drawing/2014/main" id="{0A52FE06-6789-288B-F9FD-F15B8173C4C8}"/>
              </a:ext>
            </a:extLst>
          </p:cNvPr>
          <p:cNvSpPr>
            <a:spLocks noGrp="1"/>
          </p:cNvSpPr>
          <p:nvPr>
            <p:ph type="sldNum" sz="quarter" idx="4"/>
          </p:nvPr>
        </p:nvSpPr>
        <p:spPr>
          <a:xfrm>
            <a:off x="7367050" y="6356357"/>
            <a:ext cx="1148303"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A1AD6FAC-26F5-6F4C-9A0C-75882B5EE979}" type="slidenum">
              <a:rPr lang="en-PT" smtClean="0"/>
              <a:t>‹#›</a:t>
            </a:fld>
            <a:endParaRPr lang="en-PT"/>
          </a:p>
        </p:txBody>
      </p:sp>
    </p:spTree>
    <p:extLst>
      <p:ext uri="{BB962C8B-B14F-4D97-AF65-F5344CB8AC3E}">
        <p14:creationId xmlns:p14="http://schemas.microsoft.com/office/powerpoint/2010/main" val="251482032"/>
      </p:ext>
    </p:extLst>
  </p:cSld>
  <p:clrMap bg1="lt1" tx1="dk1" bg2="lt2" tx2="dk2" accent1="accent1" accent2="accent2" accent3="accent3" accent4="accent4" accent5="accent5" accent6="accent6" hlink="hlink" folHlink="folHlink"/>
  <p:sldLayoutIdLst>
    <p:sldLayoutId id="2147483659" r:id="rId1"/>
    <p:sldLayoutId id="2147483657" r:id="rId2"/>
    <p:sldLayoutId id="2147483656" r:id="rId3"/>
    <p:sldLayoutId id="2147483666" r:id="rId4"/>
    <p:sldLayoutId id="2147483650" r:id="rId5"/>
    <p:sldLayoutId id="2147483669" r:id="rId6"/>
    <p:sldLayoutId id="2147483661" r:id="rId7"/>
    <p:sldLayoutId id="2147483670" r:id="rId8"/>
    <p:sldLayoutId id="2147483654" r:id="rId9"/>
    <p:sldLayoutId id="2147483668" r:id="rId10"/>
    <p:sldLayoutId id="2147483671" r:id="rId11"/>
    <p:sldLayoutId id="2147483655" r:id="rId12"/>
    <p:sldLayoutId id="2147483665" r:id="rId13"/>
    <p:sldLayoutId id="2147483664" r:id="rId14"/>
  </p:sldLayoutIdLst>
  <p:hf hdr="0"/>
  <p:txStyles>
    <p:titleStyle>
      <a:lvl1pPr algn="l" defTabSz="685766" rtl="0" eaLnBrk="1" latinLnBrk="0" hangingPunct="1">
        <a:lnSpc>
          <a:spcPct val="90000"/>
        </a:lnSpc>
        <a:spcBef>
          <a:spcPct val="0"/>
        </a:spcBef>
        <a:buNone/>
        <a:defRPr sz="3300" b="1" kern="120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defRPr>
      </a:lvl1pPr>
    </p:titleStyle>
    <p:bodyStyle>
      <a:lvl1pPr marL="342884" indent="-342884" algn="l" defTabSz="685766" rtl="0" eaLnBrk="1" latinLnBrk="0" hangingPunct="1">
        <a:lnSpc>
          <a:spcPct val="90000"/>
        </a:lnSpc>
        <a:spcBef>
          <a:spcPts val="750"/>
        </a:spcBef>
        <a:buFontTx/>
        <a:buBlip>
          <a:blip r:embed="rId16"/>
        </a:buBlip>
        <a:defRPr sz="2100" kern="120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defRPr>
      </a:lvl1pPr>
      <a:lvl2pPr marL="514325" indent="-171442" algn="l" defTabSz="685766" rtl="0" eaLnBrk="1" latinLnBrk="0" hangingPunct="1">
        <a:lnSpc>
          <a:spcPct val="90000"/>
        </a:lnSpc>
        <a:spcBef>
          <a:spcPts val="375"/>
        </a:spcBef>
        <a:buFontTx/>
        <a:buBlip>
          <a:blip r:embed="rId17"/>
        </a:buBlip>
        <a:defRPr sz="1800" kern="120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defRPr>
      </a:lvl2pPr>
      <a:lvl3pPr marL="857207" indent="-171442" algn="l" defTabSz="685766" rtl="0" eaLnBrk="1" latinLnBrk="0" hangingPunct="1">
        <a:lnSpc>
          <a:spcPct val="90000"/>
        </a:lnSpc>
        <a:spcBef>
          <a:spcPts val="375"/>
        </a:spcBef>
        <a:buFontTx/>
        <a:buBlip>
          <a:blip r:embed="rId16"/>
        </a:buBlip>
        <a:defRPr sz="1500" kern="120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defRPr>
      </a:lvl3pPr>
      <a:lvl4pPr marL="1200090" indent="-171442" algn="l" defTabSz="685766" rtl="0" eaLnBrk="1" latinLnBrk="0" hangingPunct="1">
        <a:lnSpc>
          <a:spcPct val="90000"/>
        </a:lnSpc>
        <a:spcBef>
          <a:spcPts val="375"/>
        </a:spcBef>
        <a:buFontTx/>
        <a:buBlip>
          <a:blip r:embed="rId17"/>
        </a:buBlip>
        <a:defRPr sz="1350" kern="120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defRPr>
      </a:lvl4pPr>
      <a:lvl5pPr marL="1542974" indent="-171442" algn="l" defTabSz="685766" rtl="0" eaLnBrk="1" latinLnBrk="0" hangingPunct="1">
        <a:lnSpc>
          <a:spcPct val="90000"/>
        </a:lnSpc>
        <a:spcBef>
          <a:spcPts val="375"/>
        </a:spcBef>
        <a:buFontTx/>
        <a:buBlip>
          <a:blip r:embed="rId16"/>
        </a:buBlip>
        <a:defRPr sz="1350" kern="120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PT"/>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slide" Target="slide9.xml"/><Relationship Id="rId4" Type="http://schemas.openxmlformats.org/officeDocument/2006/relationships/slide" Target="slide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A01F6-DF39-168C-8B4E-79CA340AD130}"/>
              </a:ext>
            </a:extLst>
          </p:cNvPr>
          <p:cNvSpPr>
            <a:spLocks noGrp="1"/>
          </p:cNvSpPr>
          <p:nvPr>
            <p:ph type="ctrTitle"/>
          </p:nvPr>
        </p:nvSpPr>
        <p:spPr/>
        <p:txBody>
          <a:bodyPr/>
          <a:lstStyle/>
          <a:p>
            <a:r>
              <a:rPr lang="en-PT" dirty="0"/>
              <a:t>The Title of this Presentation</a:t>
            </a:r>
          </a:p>
        </p:txBody>
      </p:sp>
      <p:sp>
        <p:nvSpPr>
          <p:cNvPr id="3" name="Subtitle 2">
            <a:extLst>
              <a:ext uri="{FF2B5EF4-FFF2-40B4-BE49-F238E27FC236}">
                <a16:creationId xmlns:a16="http://schemas.microsoft.com/office/drawing/2014/main" id="{7F846633-A4E0-F880-8A1B-EB96F0F08E6C}"/>
              </a:ext>
            </a:extLst>
          </p:cNvPr>
          <p:cNvSpPr>
            <a:spLocks noGrp="1"/>
          </p:cNvSpPr>
          <p:nvPr>
            <p:ph type="subTitle" idx="1"/>
          </p:nvPr>
        </p:nvSpPr>
        <p:spPr/>
        <p:txBody>
          <a:bodyPr/>
          <a:lstStyle/>
          <a:p>
            <a:r>
              <a:rPr lang="en-PT" dirty="0"/>
              <a:t>Insert the Subtitle of this Presentation</a:t>
            </a:r>
          </a:p>
        </p:txBody>
      </p:sp>
    </p:spTree>
    <p:extLst>
      <p:ext uri="{BB962C8B-B14F-4D97-AF65-F5344CB8AC3E}">
        <p14:creationId xmlns:p14="http://schemas.microsoft.com/office/powerpoint/2010/main" val="16818485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51C9E-D38E-141F-0301-B2E1180E42B4}"/>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E8023633-1DB5-B05A-3D0C-C5F8C22EE829}"/>
              </a:ext>
            </a:extLst>
          </p:cNvPr>
          <p:cNvSpPr>
            <a:spLocks noGrp="1"/>
          </p:cNvSpPr>
          <p:nvPr>
            <p:ph type="ctrTitle"/>
          </p:nvPr>
        </p:nvSpPr>
        <p:spPr>
          <a:xfrm>
            <a:off x="628652" y="2624955"/>
            <a:ext cx="7771299" cy="812884"/>
          </a:xfrm>
        </p:spPr>
        <p:txBody>
          <a:bodyPr/>
          <a:lstStyle/>
          <a:p>
            <a:r>
              <a:rPr lang="en-US" dirty="0"/>
              <a:t>Thank You for Your Attention</a:t>
            </a:r>
            <a:endParaRPr lang="en-PT" dirty="0"/>
          </a:p>
        </p:txBody>
      </p:sp>
      <p:sp>
        <p:nvSpPr>
          <p:cNvPr id="6" name="Subtitle 2">
            <a:extLst>
              <a:ext uri="{FF2B5EF4-FFF2-40B4-BE49-F238E27FC236}">
                <a16:creationId xmlns:a16="http://schemas.microsoft.com/office/drawing/2014/main" id="{B8D57BA9-DAA4-71B2-9F66-3D66F62D0F54}"/>
              </a:ext>
            </a:extLst>
          </p:cNvPr>
          <p:cNvSpPr txBox="1">
            <a:spLocks/>
          </p:cNvSpPr>
          <p:nvPr/>
        </p:nvSpPr>
        <p:spPr>
          <a:xfrm>
            <a:off x="628652" y="4038796"/>
            <a:ext cx="7771299" cy="761804"/>
          </a:xfrm>
          <a:prstGeom prst="rect">
            <a:avLst/>
          </a:prstGeom>
        </p:spPr>
        <p:txBody>
          <a:bodyPr vert="horz" lIns="68580" tIns="34290" rIns="68580" bIns="34290" rtlCol="0">
            <a:normAutofit/>
          </a:bodyPr>
          <a:lstStyle>
            <a:lvl1pPr marL="457200" indent="-457200" algn="l" defTabSz="914400" rtl="0" eaLnBrk="1" latinLnBrk="0" hangingPunct="1">
              <a:lnSpc>
                <a:spcPct val="90000"/>
              </a:lnSpc>
              <a:spcBef>
                <a:spcPts val="1000"/>
              </a:spcBef>
              <a:buFontTx/>
              <a:buBlip>
                <a:blip r:embed="rId2"/>
              </a:buBlip>
              <a:defRPr sz="2800" kern="120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Tx/>
              <a:buBlip>
                <a:blip r:embed="rId3"/>
              </a:buBlip>
              <a:defRPr sz="2400" kern="120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Tx/>
              <a:buBlip>
                <a:blip r:embed="rId2"/>
              </a:buBlip>
              <a:defRPr sz="2000" kern="120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Tx/>
              <a:buBlip>
                <a:blip r:embed="rId3"/>
              </a:buBlip>
              <a:defRPr sz="1800" kern="120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Tx/>
              <a:buBlip>
                <a:blip r:embed="rId2"/>
              </a:buBlip>
              <a:defRPr sz="1800" kern="120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dirty="0">
                <a:solidFill>
                  <a:schemeClr val="bg1"/>
                </a:solidFill>
              </a:rPr>
              <a:t>We welcome any questions or discussions</a:t>
            </a:r>
            <a:r>
              <a:rPr lang="en-US" sz="2100" dirty="0"/>
              <a:t>.</a:t>
            </a:r>
            <a:endParaRPr lang="en-PT" sz="2100" dirty="0"/>
          </a:p>
        </p:txBody>
      </p:sp>
    </p:spTree>
    <p:extLst>
      <p:ext uri="{BB962C8B-B14F-4D97-AF65-F5344CB8AC3E}">
        <p14:creationId xmlns:p14="http://schemas.microsoft.com/office/powerpoint/2010/main" val="253267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51C9E-D38E-141F-0301-B2E1180E42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023633-1DB5-B05A-3D0C-C5F8C22EE829}"/>
              </a:ext>
            </a:extLst>
          </p:cNvPr>
          <p:cNvSpPr>
            <a:spLocks noGrp="1"/>
          </p:cNvSpPr>
          <p:nvPr>
            <p:ph type="ctrTitle"/>
          </p:nvPr>
        </p:nvSpPr>
        <p:spPr>
          <a:xfrm>
            <a:off x="628652" y="2624955"/>
            <a:ext cx="7771299" cy="812884"/>
          </a:xfrm>
        </p:spPr>
        <p:txBody>
          <a:bodyPr/>
          <a:lstStyle/>
          <a:p>
            <a:r>
              <a:rPr lang="en-US" dirty="0"/>
              <a:t>Thank You for Your Attention</a:t>
            </a:r>
            <a:endParaRPr lang="en-PT" dirty="0"/>
          </a:p>
        </p:txBody>
      </p:sp>
      <p:sp>
        <p:nvSpPr>
          <p:cNvPr id="3" name="Subtitle 2">
            <a:extLst>
              <a:ext uri="{FF2B5EF4-FFF2-40B4-BE49-F238E27FC236}">
                <a16:creationId xmlns:a16="http://schemas.microsoft.com/office/drawing/2014/main" id="{B8D57BA9-DAA4-71B2-9F66-3D66F62D0F54}"/>
              </a:ext>
            </a:extLst>
          </p:cNvPr>
          <p:cNvSpPr>
            <a:spLocks noGrp="1"/>
          </p:cNvSpPr>
          <p:nvPr>
            <p:ph type="subTitle" idx="4294967295"/>
          </p:nvPr>
        </p:nvSpPr>
        <p:spPr>
          <a:xfrm>
            <a:off x="628652" y="4038796"/>
            <a:ext cx="7771299" cy="761804"/>
          </a:xfrm>
        </p:spPr>
        <p:txBody>
          <a:bodyPr>
            <a:normAutofit/>
          </a:bodyPr>
          <a:lstStyle/>
          <a:p>
            <a:pPr marL="0" indent="0">
              <a:buNone/>
            </a:pPr>
            <a:r>
              <a:rPr lang="en-US" dirty="0" smtClean="0"/>
              <a:t>We </a:t>
            </a:r>
            <a:r>
              <a:rPr lang="en-US" dirty="0"/>
              <a:t>welcome any questions or discussions.</a:t>
            </a:r>
            <a:endParaRPr lang="en-PT" dirty="0"/>
          </a:p>
        </p:txBody>
      </p:sp>
    </p:spTree>
    <p:extLst>
      <p:ext uri="{BB962C8B-B14F-4D97-AF65-F5344CB8AC3E}">
        <p14:creationId xmlns:p14="http://schemas.microsoft.com/office/powerpoint/2010/main" val="3879608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17436-16C1-3DF8-FDDE-2767CAB904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3BF5FE-91E0-FBEE-F572-6644E6B2E937}"/>
              </a:ext>
            </a:extLst>
          </p:cNvPr>
          <p:cNvSpPr>
            <a:spLocks noGrp="1"/>
          </p:cNvSpPr>
          <p:nvPr>
            <p:ph type="ctrTitle"/>
          </p:nvPr>
        </p:nvSpPr>
        <p:spPr>
          <a:xfrm>
            <a:off x="628650" y="1881631"/>
            <a:ext cx="7883520" cy="1608092"/>
          </a:xfrm>
        </p:spPr>
        <p:txBody>
          <a:bodyPr/>
          <a:lstStyle/>
          <a:p>
            <a:r>
              <a:rPr lang="en-PT" dirty="0"/>
              <a:t>The Title of this Presentation</a:t>
            </a:r>
          </a:p>
        </p:txBody>
      </p:sp>
      <p:sp>
        <p:nvSpPr>
          <p:cNvPr id="3" name="Subtitle 2">
            <a:extLst>
              <a:ext uri="{FF2B5EF4-FFF2-40B4-BE49-F238E27FC236}">
                <a16:creationId xmlns:a16="http://schemas.microsoft.com/office/drawing/2014/main" id="{A0BBF154-D0F4-8543-A79D-5EC91071234A}"/>
              </a:ext>
            </a:extLst>
          </p:cNvPr>
          <p:cNvSpPr>
            <a:spLocks noGrp="1"/>
          </p:cNvSpPr>
          <p:nvPr>
            <p:ph type="subTitle" idx="4294967295"/>
          </p:nvPr>
        </p:nvSpPr>
        <p:spPr>
          <a:xfrm>
            <a:off x="628650" y="3558778"/>
            <a:ext cx="7883520" cy="1241822"/>
          </a:xfrm>
        </p:spPr>
        <p:txBody>
          <a:bodyPr/>
          <a:lstStyle/>
          <a:p>
            <a:r>
              <a:rPr lang="en-PT" dirty="0"/>
              <a:t>Insert the Subtitle of this Presentation</a:t>
            </a:r>
          </a:p>
        </p:txBody>
      </p:sp>
      <p:sp>
        <p:nvSpPr>
          <p:cNvPr id="7" name="Subtitle 2">
            <a:extLst>
              <a:ext uri="{FF2B5EF4-FFF2-40B4-BE49-F238E27FC236}">
                <a16:creationId xmlns:a16="http://schemas.microsoft.com/office/drawing/2014/main" id="{7F846633-A4E0-F880-8A1B-EB96F0F08E6C}"/>
              </a:ext>
            </a:extLst>
          </p:cNvPr>
          <p:cNvSpPr>
            <a:spLocks noGrp="1"/>
          </p:cNvSpPr>
          <p:nvPr>
            <p:ph type="subTitle" idx="1"/>
          </p:nvPr>
        </p:nvSpPr>
        <p:spPr>
          <a:xfrm>
            <a:off x="628652" y="3558778"/>
            <a:ext cx="7771299" cy="1241822"/>
          </a:xfrm>
        </p:spPr>
        <p:txBody>
          <a:bodyPr/>
          <a:lstStyle/>
          <a:p>
            <a:r>
              <a:rPr lang="en-PT" dirty="0"/>
              <a:t>Insert the Subtitle of this Presentation</a:t>
            </a:r>
          </a:p>
        </p:txBody>
      </p:sp>
    </p:spTree>
    <p:extLst>
      <p:ext uri="{BB962C8B-B14F-4D97-AF65-F5344CB8AC3E}">
        <p14:creationId xmlns:p14="http://schemas.microsoft.com/office/powerpoint/2010/main" val="1377487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l-GR"/>
          </a:p>
        </p:txBody>
      </p:sp>
      <p:sp>
        <p:nvSpPr>
          <p:cNvPr id="3" name="Subtitle 2"/>
          <p:cNvSpPr>
            <a:spLocks noGrp="1"/>
          </p:cNvSpPr>
          <p:nvPr>
            <p:ph type="subTitle" idx="1"/>
          </p:nvPr>
        </p:nvSpPr>
        <p:spPr/>
        <p:txBody>
          <a:bodyPr/>
          <a:lstStyle/>
          <a:p>
            <a:endParaRPr lang="el-GR"/>
          </a:p>
        </p:txBody>
      </p:sp>
    </p:spTree>
    <p:extLst>
      <p:ext uri="{BB962C8B-B14F-4D97-AF65-F5344CB8AC3E}">
        <p14:creationId xmlns:p14="http://schemas.microsoft.com/office/powerpoint/2010/main" val="2521392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E4483-794E-621F-BE3C-0A874241CBA5}"/>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F2BFBC0B-97AD-9390-23C5-261B9F6E21FD}"/>
              </a:ext>
            </a:extLst>
          </p:cNvPr>
          <p:cNvSpPr>
            <a:spLocks noGrp="1"/>
          </p:cNvSpPr>
          <p:nvPr>
            <p:ph type="title"/>
          </p:nvPr>
        </p:nvSpPr>
        <p:spPr/>
        <p:txBody>
          <a:bodyPr>
            <a:normAutofit/>
          </a:bodyPr>
          <a:lstStyle/>
          <a:p>
            <a:r>
              <a:rPr lang="en-GB" dirty="0"/>
              <a:t>Table of Contents</a:t>
            </a:r>
            <a:endParaRPr lang="en-PT" dirty="0"/>
          </a:p>
        </p:txBody>
      </p:sp>
      <p:sp>
        <p:nvSpPr>
          <p:cNvPr id="2" name="Date Placeholder 1">
            <a:extLst>
              <a:ext uri="{FF2B5EF4-FFF2-40B4-BE49-F238E27FC236}">
                <a16:creationId xmlns:a16="http://schemas.microsoft.com/office/drawing/2014/main" id="{4E80DD00-F85C-30EA-5A9E-E1D4E167EA91}"/>
              </a:ext>
            </a:extLst>
          </p:cNvPr>
          <p:cNvSpPr>
            <a:spLocks noGrp="1"/>
          </p:cNvSpPr>
          <p:nvPr>
            <p:ph type="dt" sz="half" idx="10"/>
          </p:nvPr>
        </p:nvSpPr>
        <p:spPr/>
        <p:txBody>
          <a:bodyPr/>
          <a:lstStyle/>
          <a:p>
            <a:fld id="{E3B7CBCA-8E69-B547-9F65-22C33B8415ED}" type="datetime2">
              <a:rPr lang="en-US" smtClean="0"/>
              <a:t>Saturday, April 26, 2025</a:t>
            </a:fld>
            <a:endParaRPr lang="en-PT"/>
          </a:p>
        </p:txBody>
      </p:sp>
      <p:sp>
        <p:nvSpPr>
          <p:cNvPr id="4" name="Slide Number Placeholder 3">
            <a:extLst>
              <a:ext uri="{FF2B5EF4-FFF2-40B4-BE49-F238E27FC236}">
                <a16:creationId xmlns:a16="http://schemas.microsoft.com/office/drawing/2014/main" id="{5A3342B1-3184-E6AA-59B2-6548F7B520CE}"/>
              </a:ext>
            </a:extLst>
          </p:cNvPr>
          <p:cNvSpPr>
            <a:spLocks noGrp="1"/>
          </p:cNvSpPr>
          <p:nvPr>
            <p:ph type="sldNum" sz="quarter" idx="12"/>
          </p:nvPr>
        </p:nvSpPr>
        <p:spPr/>
        <p:txBody>
          <a:bodyPr/>
          <a:lstStyle/>
          <a:p>
            <a:fld id="{A1AD6FAC-26F5-6F4C-9A0C-75882B5EE979}" type="slidenum">
              <a:rPr lang="en-PT" smtClean="0"/>
              <a:t>4</a:t>
            </a:fld>
            <a:endParaRPr lang="en-PT"/>
          </a:p>
        </p:txBody>
      </p:sp>
      <p:graphicFrame>
        <p:nvGraphicFramePr>
          <p:cNvPr id="12" name="Table 5">
            <a:extLst>
              <a:ext uri="{FF2B5EF4-FFF2-40B4-BE49-F238E27FC236}">
                <a16:creationId xmlns:a16="http://schemas.microsoft.com/office/drawing/2014/main" id="{84B57F60-CA97-7BD8-9CB1-FD41232841B2}"/>
              </a:ext>
            </a:extLst>
          </p:cNvPr>
          <p:cNvGraphicFramePr>
            <a:graphicFrameLocks noGrp="1"/>
          </p:cNvGraphicFramePr>
          <p:nvPr>
            <p:extLst>
              <p:ext uri="{D42A27DB-BD31-4B8C-83A1-F6EECF244321}">
                <p14:modId xmlns:p14="http://schemas.microsoft.com/office/powerpoint/2010/main" val="1356553574"/>
              </p:ext>
            </p:extLst>
          </p:nvPr>
        </p:nvGraphicFramePr>
        <p:xfrm>
          <a:off x="628653" y="2088239"/>
          <a:ext cx="7886699" cy="1508760"/>
        </p:xfrm>
        <a:graphic>
          <a:graphicData uri="http://schemas.openxmlformats.org/drawingml/2006/table">
            <a:tbl>
              <a:tblPr>
                <a:tableStyleId>{5C22544A-7EE6-4342-B048-85BDC9FD1C3A}</a:tableStyleId>
              </a:tblPr>
              <a:tblGrid>
                <a:gridCol w="6386696">
                  <a:extLst>
                    <a:ext uri="{9D8B030D-6E8A-4147-A177-3AD203B41FA5}">
                      <a16:colId xmlns:a16="http://schemas.microsoft.com/office/drawing/2014/main" val="2736173709"/>
                    </a:ext>
                  </a:extLst>
                </a:gridCol>
                <a:gridCol w="1500003">
                  <a:extLst>
                    <a:ext uri="{9D8B030D-6E8A-4147-A177-3AD203B41FA5}">
                      <a16:colId xmlns:a16="http://schemas.microsoft.com/office/drawing/2014/main" val="910345366"/>
                    </a:ext>
                  </a:extLst>
                </a:gridCol>
              </a:tblGrid>
              <a:tr h="377190">
                <a:tc>
                  <a:txBody>
                    <a:bodyPr/>
                    <a:lstStyle/>
                    <a:p>
                      <a:r>
                        <a:rPr lang="en-PT" sz="1000" b="1" i="0" dirty="0">
                          <a:solidFill>
                            <a:schemeClr val="bg1"/>
                          </a:solidFill>
                          <a:latin typeface="Aptos" panose="020B0004020202020204" pitchFamily="34" charset="0"/>
                          <a:ea typeface="Verdana" panose="020B0604030504040204" pitchFamily="34" charset="0"/>
                          <a:cs typeface="Verdana" panose="020B0604030504040204" pitchFamily="34" charset="0"/>
                        </a:rPr>
                        <a:t>01. The title of </a:t>
                      </a:r>
                      <a:r>
                        <a:rPr lang="en-US" sz="1000" b="1" i="0" dirty="0" smtClean="0">
                          <a:solidFill>
                            <a:schemeClr val="bg1"/>
                          </a:solidFill>
                          <a:latin typeface="Aptos" panose="020B0004020202020204" pitchFamily="34" charset="0"/>
                          <a:ea typeface="Verdana" panose="020B0604030504040204" pitchFamily="34" charset="0"/>
                          <a:cs typeface="Verdana" panose="020B0604030504040204" pitchFamily="34" charset="0"/>
                        </a:rPr>
                        <a:t>slide 1</a:t>
                      </a:r>
                      <a:endParaRPr lang="en-PT" sz="1000" b="1" i="0" dirty="0">
                        <a:solidFill>
                          <a:schemeClr val="bg1"/>
                        </a:solidFill>
                        <a:latin typeface="Aptos" panose="020B0004020202020204" pitchFamily="34" charset="0"/>
                        <a:ea typeface="Verdana" panose="020B0604030504040204" pitchFamily="34" charset="0"/>
                        <a:cs typeface="Verdana" panose="020B0604030504040204" pitchFamily="34" charset="0"/>
                      </a:endParaRPr>
                    </a:p>
                  </a:txBody>
                  <a:tcPr marL="102870" marR="102870" marT="102870" marB="10287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PT" sz="1100" b="0" i="1" dirty="0">
                          <a:solidFill>
                            <a:schemeClr val="bg1"/>
                          </a:solidFill>
                          <a:latin typeface="Aptos" panose="020B0004020202020204" pitchFamily="34" charset="0"/>
                          <a:ea typeface="Verdana" panose="020B0604030504040204" pitchFamily="34" charset="0"/>
                          <a:cs typeface="Verdana" panose="020B0604030504040204" pitchFamily="34" charset="0"/>
                          <a:hlinkClick r:id="rId2" action="ppaction://hlinksldjump"/>
                        </a:rPr>
                        <a:t>Slide 5</a:t>
                      </a:r>
                      <a:endParaRPr lang="en-PT" sz="1100" b="0" i="1" dirty="0">
                        <a:solidFill>
                          <a:schemeClr val="bg1"/>
                        </a:solidFill>
                        <a:latin typeface="Aptos" panose="020B0004020202020204" pitchFamily="34" charset="0"/>
                        <a:ea typeface="Verdana" panose="020B0604030504040204" pitchFamily="34" charset="0"/>
                        <a:cs typeface="Verdana" panose="020B0604030504040204" pitchFamily="34" charset="0"/>
                      </a:endParaRPr>
                    </a:p>
                  </a:txBody>
                  <a:tcPr marL="102870" marR="102870" marT="102870" marB="10287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6200213"/>
                  </a:ext>
                </a:extLst>
              </a:tr>
              <a:tr h="377190">
                <a:tc>
                  <a:txBody>
                    <a:bodyPr/>
                    <a:lstStyle/>
                    <a:p>
                      <a:r>
                        <a:rPr lang="en-PT" sz="1000" b="1" i="0" dirty="0">
                          <a:solidFill>
                            <a:schemeClr val="bg1"/>
                          </a:solidFill>
                          <a:latin typeface="Aptos" panose="020B0004020202020204" pitchFamily="34" charset="0"/>
                          <a:ea typeface="Verdana" panose="020B0604030504040204" pitchFamily="34" charset="0"/>
                          <a:cs typeface="Verdana" panose="020B0604030504040204" pitchFamily="34" charset="0"/>
                        </a:rPr>
                        <a:t>02. The title of </a:t>
                      </a:r>
                      <a:r>
                        <a:rPr lang="en-PT" sz="1000" b="1" i="0" dirty="0" smtClean="0">
                          <a:solidFill>
                            <a:schemeClr val="bg1"/>
                          </a:solidFill>
                          <a:latin typeface="Aptos" panose="020B0004020202020204" pitchFamily="34" charset="0"/>
                          <a:ea typeface="Verdana" panose="020B0604030504040204" pitchFamily="34" charset="0"/>
                          <a:cs typeface="Verdana" panose="020B0604030504040204" pitchFamily="34" charset="0"/>
                        </a:rPr>
                        <a:t>slide</a:t>
                      </a:r>
                      <a:r>
                        <a:rPr lang="en-US" sz="1000" b="1" i="0" dirty="0" smtClean="0">
                          <a:solidFill>
                            <a:schemeClr val="bg1"/>
                          </a:solidFill>
                          <a:latin typeface="Aptos" panose="020B0004020202020204" pitchFamily="34" charset="0"/>
                          <a:ea typeface="Verdana" panose="020B0604030504040204" pitchFamily="34" charset="0"/>
                          <a:cs typeface="Verdana" panose="020B0604030504040204" pitchFamily="34" charset="0"/>
                        </a:rPr>
                        <a:t> 2</a:t>
                      </a:r>
                      <a:endParaRPr lang="en-PT" sz="1000" b="1" i="0" dirty="0">
                        <a:solidFill>
                          <a:schemeClr val="bg1"/>
                        </a:solidFill>
                        <a:latin typeface="Aptos" panose="020B0004020202020204" pitchFamily="34" charset="0"/>
                        <a:ea typeface="Verdana" panose="020B0604030504040204" pitchFamily="34" charset="0"/>
                        <a:cs typeface="Verdana" panose="020B0604030504040204" pitchFamily="34" charset="0"/>
                      </a:endParaRPr>
                    </a:p>
                  </a:txBody>
                  <a:tcPr marL="102870" marR="102870" marT="102870" marB="10287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PT" sz="1100" b="0" i="1" dirty="0">
                          <a:latin typeface="Aptos" panose="020B0004020202020204" pitchFamily="34" charset="0"/>
                          <a:ea typeface="Verdana" panose="020B0604030504040204" pitchFamily="34" charset="0"/>
                          <a:cs typeface="Verdana" panose="020B0604030504040204" pitchFamily="34" charset="0"/>
                          <a:hlinkClick r:id="rId3" action="ppaction://hlinksldjump"/>
                        </a:rPr>
                        <a:t>Slide 7</a:t>
                      </a:r>
                      <a:endParaRPr lang="en-PT" sz="1100" b="0" i="1" dirty="0">
                        <a:latin typeface="Aptos" panose="020B0004020202020204" pitchFamily="34" charset="0"/>
                        <a:ea typeface="Verdana" panose="020B0604030504040204" pitchFamily="34" charset="0"/>
                        <a:cs typeface="Verdana" panose="020B0604030504040204" pitchFamily="34" charset="0"/>
                      </a:endParaRPr>
                    </a:p>
                  </a:txBody>
                  <a:tcPr marL="102870" marR="102870" marT="102870" marB="10287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7427577"/>
                  </a:ext>
                </a:extLst>
              </a:tr>
              <a:tr h="377190">
                <a:tc>
                  <a:txBody>
                    <a:bodyPr/>
                    <a:lstStyle/>
                    <a:p>
                      <a:r>
                        <a:rPr lang="en-PT" sz="1000" b="1" i="0" dirty="0">
                          <a:solidFill>
                            <a:schemeClr val="bg1"/>
                          </a:solidFill>
                          <a:latin typeface="Aptos" panose="020B0004020202020204" pitchFamily="34" charset="0"/>
                          <a:ea typeface="Verdana" panose="020B0604030504040204" pitchFamily="34" charset="0"/>
                          <a:cs typeface="Verdana" panose="020B0604030504040204" pitchFamily="34" charset="0"/>
                        </a:rPr>
                        <a:t>03. The title of </a:t>
                      </a:r>
                      <a:r>
                        <a:rPr lang="en-PT" sz="1000" b="1" i="0" dirty="0" smtClean="0">
                          <a:solidFill>
                            <a:schemeClr val="bg1"/>
                          </a:solidFill>
                          <a:latin typeface="Aptos" panose="020B0004020202020204" pitchFamily="34" charset="0"/>
                          <a:ea typeface="Verdana" panose="020B0604030504040204" pitchFamily="34" charset="0"/>
                          <a:cs typeface="Verdana" panose="020B0604030504040204" pitchFamily="34" charset="0"/>
                        </a:rPr>
                        <a:t>slide</a:t>
                      </a:r>
                      <a:r>
                        <a:rPr lang="en-US" sz="1000" b="1" i="0" dirty="0" smtClean="0">
                          <a:solidFill>
                            <a:schemeClr val="bg1"/>
                          </a:solidFill>
                          <a:latin typeface="Aptos" panose="020B0004020202020204" pitchFamily="34" charset="0"/>
                          <a:ea typeface="Verdana" panose="020B0604030504040204" pitchFamily="34" charset="0"/>
                          <a:cs typeface="Verdana" panose="020B0604030504040204" pitchFamily="34" charset="0"/>
                        </a:rPr>
                        <a:t> 3</a:t>
                      </a:r>
                      <a:endParaRPr lang="en-PT" sz="1000" b="1" i="0" dirty="0">
                        <a:solidFill>
                          <a:schemeClr val="bg1"/>
                        </a:solidFill>
                        <a:latin typeface="Aptos" panose="020B0004020202020204" pitchFamily="34" charset="0"/>
                        <a:ea typeface="Verdana" panose="020B0604030504040204" pitchFamily="34" charset="0"/>
                        <a:cs typeface="Verdana" panose="020B0604030504040204" pitchFamily="34" charset="0"/>
                      </a:endParaRPr>
                    </a:p>
                  </a:txBody>
                  <a:tcPr marL="102870" marR="102870" marT="102870" marB="10287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PT" sz="1100" b="0" i="1" dirty="0">
                          <a:latin typeface="Aptos" panose="020B0004020202020204" pitchFamily="34" charset="0"/>
                          <a:ea typeface="Verdana" panose="020B0604030504040204" pitchFamily="34" charset="0"/>
                          <a:cs typeface="Verdana" panose="020B0604030504040204" pitchFamily="34" charset="0"/>
                          <a:hlinkClick r:id="rId4" action="ppaction://hlinksldjump"/>
                        </a:rPr>
                        <a:t>Slide 8</a:t>
                      </a:r>
                      <a:endParaRPr lang="en-PT" sz="1100" b="0" i="1" dirty="0">
                        <a:latin typeface="Aptos" panose="020B0004020202020204" pitchFamily="34" charset="0"/>
                        <a:ea typeface="Verdana" panose="020B0604030504040204" pitchFamily="34" charset="0"/>
                        <a:cs typeface="Verdana" panose="020B0604030504040204" pitchFamily="34" charset="0"/>
                      </a:endParaRPr>
                    </a:p>
                  </a:txBody>
                  <a:tcPr marL="102870" marR="102870" marT="102870" marB="10287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3967260"/>
                  </a:ext>
                </a:extLst>
              </a:tr>
              <a:tr h="377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T" sz="1000" b="1" i="0" dirty="0">
                          <a:solidFill>
                            <a:schemeClr val="bg1"/>
                          </a:solidFill>
                          <a:latin typeface="Aptos" panose="020B0004020202020204" pitchFamily="34" charset="0"/>
                          <a:ea typeface="Verdana" panose="020B0604030504040204" pitchFamily="34" charset="0"/>
                          <a:cs typeface="Verdana" panose="020B0604030504040204" pitchFamily="34" charset="0"/>
                        </a:rPr>
                        <a:t>04. The title of </a:t>
                      </a:r>
                      <a:r>
                        <a:rPr lang="en-PT" sz="1000" b="1" i="0" dirty="0" smtClean="0">
                          <a:solidFill>
                            <a:schemeClr val="bg1"/>
                          </a:solidFill>
                          <a:latin typeface="Aptos" panose="020B0004020202020204" pitchFamily="34" charset="0"/>
                          <a:ea typeface="Verdana" panose="020B0604030504040204" pitchFamily="34" charset="0"/>
                          <a:cs typeface="Verdana" panose="020B0604030504040204" pitchFamily="34" charset="0"/>
                        </a:rPr>
                        <a:t>slide</a:t>
                      </a:r>
                      <a:r>
                        <a:rPr lang="en-US" sz="1000" b="1" i="0" dirty="0" smtClean="0">
                          <a:solidFill>
                            <a:schemeClr val="bg1"/>
                          </a:solidFill>
                          <a:latin typeface="Aptos" panose="020B0004020202020204" pitchFamily="34" charset="0"/>
                          <a:ea typeface="Verdana" panose="020B0604030504040204" pitchFamily="34" charset="0"/>
                          <a:cs typeface="Verdana" panose="020B0604030504040204" pitchFamily="34" charset="0"/>
                        </a:rPr>
                        <a:t> 4</a:t>
                      </a:r>
                      <a:endParaRPr lang="en-PT" sz="1000" b="1" i="0" dirty="0">
                        <a:solidFill>
                          <a:schemeClr val="bg1"/>
                        </a:solidFill>
                        <a:latin typeface="Aptos" panose="020B0004020202020204" pitchFamily="34" charset="0"/>
                        <a:ea typeface="Verdana" panose="020B0604030504040204" pitchFamily="34" charset="0"/>
                        <a:cs typeface="Verdana" panose="020B0604030504040204" pitchFamily="34" charset="0"/>
                      </a:endParaRPr>
                    </a:p>
                  </a:txBody>
                  <a:tcPr marL="102870" marR="102870" marT="102870" marB="10287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PT" sz="1100" b="0" i="1" dirty="0">
                          <a:latin typeface="Aptos" panose="020B0004020202020204" pitchFamily="34" charset="0"/>
                          <a:ea typeface="Verdana" panose="020B0604030504040204" pitchFamily="34" charset="0"/>
                          <a:cs typeface="Verdana" panose="020B0604030504040204" pitchFamily="34" charset="0"/>
                          <a:hlinkClick r:id="rId5" action="ppaction://hlinksldjump"/>
                        </a:rPr>
                        <a:t>Slide 9</a:t>
                      </a:r>
                      <a:endParaRPr lang="en-PT" sz="1100" b="0" i="1" dirty="0">
                        <a:latin typeface="Aptos" panose="020B0004020202020204" pitchFamily="34" charset="0"/>
                        <a:ea typeface="Verdana" panose="020B0604030504040204" pitchFamily="34" charset="0"/>
                        <a:cs typeface="Verdana" panose="020B0604030504040204" pitchFamily="34" charset="0"/>
                      </a:endParaRPr>
                    </a:p>
                  </a:txBody>
                  <a:tcPr marL="102870" marR="102870" marT="102870" marB="10287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7462792"/>
                  </a:ext>
                </a:extLst>
              </a:tr>
            </a:tbl>
          </a:graphicData>
        </a:graphic>
      </p:graphicFrame>
    </p:spTree>
    <p:extLst>
      <p:ext uri="{BB962C8B-B14F-4D97-AF65-F5344CB8AC3E}">
        <p14:creationId xmlns:p14="http://schemas.microsoft.com/office/powerpoint/2010/main" val="2686928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Slide 1</a:t>
            </a:r>
            <a:endParaRPr lang="el-GR" dirty="0"/>
          </a:p>
        </p:txBody>
      </p:sp>
      <p:sp>
        <p:nvSpPr>
          <p:cNvPr id="3" name="Content Placeholder 2"/>
          <p:cNvSpPr>
            <a:spLocks noGrp="1"/>
          </p:cNvSpPr>
          <p:nvPr>
            <p:ph idx="1"/>
          </p:nvPr>
        </p:nvSpPr>
        <p:spPr/>
        <p:txBody>
          <a:body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smtClean="0"/>
              <a:t>aliqua</a:t>
            </a:r>
            <a:r>
              <a:rPr lang="en-GB" dirty="0" smtClean="0"/>
              <a:t>.</a:t>
            </a:r>
          </a:p>
          <a:p>
            <a:pPr lvl="1"/>
            <a:r>
              <a:rPr lang="en-GB" dirty="0" err="1" smtClean="0"/>
              <a:t>Tristique</a:t>
            </a:r>
            <a:r>
              <a:rPr lang="en-GB" dirty="0" smtClean="0"/>
              <a:t> </a:t>
            </a:r>
            <a:r>
              <a:rPr lang="en-GB" dirty="0" err="1"/>
              <a:t>nulla</a:t>
            </a:r>
            <a:r>
              <a:rPr lang="en-GB" dirty="0"/>
              <a:t> </a:t>
            </a:r>
            <a:r>
              <a:rPr lang="en-GB" dirty="0" err="1"/>
              <a:t>aliquet</a:t>
            </a:r>
            <a:r>
              <a:rPr lang="en-GB" dirty="0"/>
              <a:t> </a:t>
            </a:r>
            <a:r>
              <a:rPr lang="en-GB" dirty="0" err="1"/>
              <a:t>enim</a:t>
            </a:r>
            <a:r>
              <a:rPr lang="en-GB" dirty="0"/>
              <a:t> </a:t>
            </a:r>
            <a:r>
              <a:rPr lang="en-GB" dirty="0" err="1"/>
              <a:t>tortor</a:t>
            </a:r>
            <a:r>
              <a:rPr lang="en-GB" dirty="0"/>
              <a:t> at </a:t>
            </a:r>
            <a:r>
              <a:rPr lang="en-GB" dirty="0" err="1"/>
              <a:t>auctor</a:t>
            </a:r>
            <a:r>
              <a:rPr lang="en-GB" dirty="0"/>
              <a:t>. </a:t>
            </a:r>
            <a:r>
              <a:rPr lang="en-GB" dirty="0" err="1"/>
              <a:t>Diam</a:t>
            </a:r>
            <a:r>
              <a:rPr lang="en-GB" dirty="0"/>
              <a:t> </a:t>
            </a:r>
            <a:r>
              <a:rPr lang="en-GB" dirty="0" err="1"/>
              <a:t>ut</a:t>
            </a:r>
            <a:r>
              <a:rPr lang="en-GB" dirty="0"/>
              <a:t> </a:t>
            </a:r>
            <a:r>
              <a:rPr lang="en-GB" dirty="0" err="1"/>
              <a:t>venenatis</a:t>
            </a:r>
            <a:r>
              <a:rPr lang="en-GB" dirty="0"/>
              <a:t> </a:t>
            </a:r>
            <a:r>
              <a:rPr lang="en-GB" dirty="0" err="1"/>
              <a:t>tellus</a:t>
            </a:r>
            <a:r>
              <a:rPr lang="en-GB" dirty="0"/>
              <a:t> in </a:t>
            </a:r>
            <a:r>
              <a:rPr lang="en-GB" dirty="0" err="1"/>
              <a:t>metus</a:t>
            </a:r>
            <a:r>
              <a:rPr lang="en-GB" dirty="0"/>
              <a:t> </a:t>
            </a:r>
            <a:r>
              <a:rPr lang="en-GB" dirty="0" err="1"/>
              <a:t>vulputate</a:t>
            </a:r>
            <a:r>
              <a:rPr lang="en-GB" dirty="0"/>
              <a:t>. </a:t>
            </a:r>
            <a:endParaRPr lang="en-GB" dirty="0" smtClean="0"/>
          </a:p>
          <a:p>
            <a:pPr lvl="1"/>
            <a:r>
              <a:rPr lang="en-GB" dirty="0" smtClean="0"/>
              <a:t>Est </a:t>
            </a:r>
            <a:r>
              <a:rPr lang="en-GB" dirty="0" err="1"/>
              <a:t>ullamcorper</a:t>
            </a:r>
            <a:r>
              <a:rPr lang="en-GB" dirty="0"/>
              <a:t> </a:t>
            </a:r>
            <a:r>
              <a:rPr lang="en-GB" dirty="0" err="1"/>
              <a:t>eget</a:t>
            </a:r>
            <a:r>
              <a:rPr lang="en-GB" dirty="0"/>
              <a:t> </a:t>
            </a:r>
            <a:r>
              <a:rPr lang="en-GB" dirty="0" err="1"/>
              <a:t>nulla</a:t>
            </a:r>
            <a:r>
              <a:rPr lang="en-GB" dirty="0"/>
              <a:t> </a:t>
            </a:r>
            <a:r>
              <a:rPr lang="en-GB" dirty="0" err="1"/>
              <a:t>facilisi</a:t>
            </a:r>
            <a:r>
              <a:rPr lang="en-GB" dirty="0"/>
              <a:t> </a:t>
            </a:r>
            <a:r>
              <a:rPr lang="en-GB" dirty="0" err="1"/>
              <a:t>etiam</a:t>
            </a:r>
            <a:r>
              <a:rPr lang="en-GB" dirty="0"/>
              <a:t> </a:t>
            </a:r>
            <a:r>
              <a:rPr lang="en-GB" dirty="0" err="1"/>
              <a:t>dignissim</a:t>
            </a:r>
            <a:r>
              <a:rPr lang="en-GB" dirty="0"/>
              <a:t> </a:t>
            </a:r>
            <a:r>
              <a:rPr lang="en-GB" dirty="0" err="1"/>
              <a:t>diam</a:t>
            </a:r>
            <a:r>
              <a:rPr lang="en-GB" dirty="0"/>
              <a:t> </a:t>
            </a:r>
            <a:r>
              <a:rPr lang="en-GB" dirty="0" err="1" smtClean="0"/>
              <a:t>quis</a:t>
            </a:r>
            <a:endParaRPr lang="en-GB" dirty="0" smtClean="0"/>
          </a:p>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a:t>
            </a:r>
          </a:p>
          <a:p>
            <a:pPr lvl="1"/>
            <a:r>
              <a:rPr lang="en-GB" dirty="0" err="1"/>
              <a:t>Tristique</a:t>
            </a:r>
            <a:r>
              <a:rPr lang="en-GB" dirty="0"/>
              <a:t> </a:t>
            </a:r>
            <a:r>
              <a:rPr lang="en-GB" dirty="0" err="1"/>
              <a:t>nulla</a:t>
            </a:r>
            <a:r>
              <a:rPr lang="en-GB" dirty="0"/>
              <a:t> </a:t>
            </a:r>
            <a:r>
              <a:rPr lang="en-GB" dirty="0" err="1"/>
              <a:t>aliquet</a:t>
            </a:r>
            <a:r>
              <a:rPr lang="en-GB" dirty="0"/>
              <a:t> </a:t>
            </a:r>
            <a:r>
              <a:rPr lang="en-GB" dirty="0" err="1"/>
              <a:t>enim</a:t>
            </a:r>
            <a:r>
              <a:rPr lang="en-GB" dirty="0"/>
              <a:t> </a:t>
            </a:r>
            <a:r>
              <a:rPr lang="en-GB" dirty="0" err="1"/>
              <a:t>tortor</a:t>
            </a:r>
            <a:r>
              <a:rPr lang="en-GB" dirty="0"/>
              <a:t> at </a:t>
            </a:r>
            <a:r>
              <a:rPr lang="en-GB" dirty="0" err="1"/>
              <a:t>auctor</a:t>
            </a:r>
            <a:r>
              <a:rPr lang="en-GB" dirty="0"/>
              <a:t>. </a:t>
            </a:r>
            <a:r>
              <a:rPr lang="en-GB" dirty="0" err="1"/>
              <a:t>Diam</a:t>
            </a:r>
            <a:r>
              <a:rPr lang="en-GB" dirty="0"/>
              <a:t> </a:t>
            </a:r>
            <a:r>
              <a:rPr lang="en-GB" dirty="0" err="1"/>
              <a:t>ut</a:t>
            </a:r>
            <a:r>
              <a:rPr lang="en-GB" dirty="0"/>
              <a:t> </a:t>
            </a:r>
            <a:r>
              <a:rPr lang="en-GB" dirty="0" err="1"/>
              <a:t>venenatis</a:t>
            </a:r>
            <a:r>
              <a:rPr lang="en-GB" dirty="0"/>
              <a:t> </a:t>
            </a:r>
            <a:r>
              <a:rPr lang="en-GB" dirty="0" err="1"/>
              <a:t>tellus</a:t>
            </a:r>
            <a:r>
              <a:rPr lang="en-GB" dirty="0"/>
              <a:t> in </a:t>
            </a:r>
            <a:r>
              <a:rPr lang="en-GB" dirty="0" err="1"/>
              <a:t>metus</a:t>
            </a:r>
            <a:r>
              <a:rPr lang="en-GB" dirty="0"/>
              <a:t> </a:t>
            </a:r>
            <a:r>
              <a:rPr lang="en-GB" dirty="0" err="1"/>
              <a:t>vulputate</a:t>
            </a:r>
            <a:r>
              <a:rPr lang="en-GB" dirty="0"/>
              <a:t>. </a:t>
            </a:r>
          </a:p>
          <a:p>
            <a:pPr lvl="2"/>
            <a:r>
              <a:rPr lang="en-GB" dirty="0"/>
              <a:t>Est </a:t>
            </a:r>
            <a:r>
              <a:rPr lang="en-GB" dirty="0" err="1"/>
              <a:t>ullamcorper</a:t>
            </a:r>
            <a:r>
              <a:rPr lang="en-GB" dirty="0"/>
              <a:t> </a:t>
            </a:r>
            <a:r>
              <a:rPr lang="en-GB" dirty="0" err="1"/>
              <a:t>eget</a:t>
            </a:r>
            <a:r>
              <a:rPr lang="en-GB" dirty="0"/>
              <a:t> </a:t>
            </a:r>
            <a:r>
              <a:rPr lang="en-GB" dirty="0" err="1"/>
              <a:t>nulla</a:t>
            </a:r>
            <a:r>
              <a:rPr lang="en-GB" dirty="0"/>
              <a:t> </a:t>
            </a:r>
            <a:r>
              <a:rPr lang="en-GB" dirty="0" err="1"/>
              <a:t>facilisi</a:t>
            </a:r>
            <a:r>
              <a:rPr lang="en-GB" dirty="0"/>
              <a:t> </a:t>
            </a:r>
            <a:r>
              <a:rPr lang="en-GB" dirty="0" err="1"/>
              <a:t>etiam</a:t>
            </a:r>
            <a:r>
              <a:rPr lang="en-GB" dirty="0"/>
              <a:t> </a:t>
            </a:r>
            <a:r>
              <a:rPr lang="en-GB" dirty="0" err="1"/>
              <a:t>dignissim</a:t>
            </a:r>
            <a:r>
              <a:rPr lang="en-GB" dirty="0"/>
              <a:t> </a:t>
            </a:r>
            <a:r>
              <a:rPr lang="en-GB" dirty="0" err="1"/>
              <a:t>diam</a:t>
            </a:r>
            <a:r>
              <a:rPr lang="en-GB" dirty="0"/>
              <a:t> </a:t>
            </a:r>
            <a:r>
              <a:rPr lang="en-GB" dirty="0" err="1" smtClean="0"/>
              <a:t>quis</a:t>
            </a:r>
            <a:endParaRPr lang="el-GR" dirty="0"/>
          </a:p>
        </p:txBody>
      </p:sp>
      <p:sp>
        <p:nvSpPr>
          <p:cNvPr id="4" name="Date Placeholder 3"/>
          <p:cNvSpPr>
            <a:spLocks noGrp="1"/>
          </p:cNvSpPr>
          <p:nvPr>
            <p:ph type="dt" sz="half" idx="10"/>
          </p:nvPr>
        </p:nvSpPr>
        <p:spPr/>
        <p:txBody>
          <a:bodyPr/>
          <a:lstStyle/>
          <a:p>
            <a:fld id="{308DAF62-A337-F44E-B6AA-0D82248E5EBB}" type="datetime2">
              <a:rPr lang="en-US" smtClean="0"/>
              <a:t>Saturday, April 26, 2025</a:t>
            </a:fld>
            <a:endParaRPr lang="en-PT" dirty="0"/>
          </a:p>
        </p:txBody>
      </p:sp>
      <p:sp>
        <p:nvSpPr>
          <p:cNvPr id="5" name="Slide Number Placeholder 4"/>
          <p:cNvSpPr>
            <a:spLocks noGrp="1"/>
          </p:cNvSpPr>
          <p:nvPr>
            <p:ph type="sldNum" sz="quarter" idx="12"/>
          </p:nvPr>
        </p:nvSpPr>
        <p:spPr/>
        <p:txBody>
          <a:bodyPr/>
          <a:lstStyle/>
          <a:p>
            <a:fld id="{A1AD6FAC-26F5-6F4C-9A0C-75882B5EE979}" type="slidenum">
              <a:rPr lang="en-PT" smtClean="0"/>
              <a:t>5</a:t>
            </a:fld>
            <a:endParaRPr lang="en-PT"/>
          </a:p>
        </p:txBody>
      </p:sp>
    </p:spTree>
    <p:extLst>
      <p:ext uri="{BB962C8B-B14F-4D97-AF65-F5344CB8AC3E}">
        <p14:creationId xmlns:p14="http://schemas.microsoft.com/office/powerpoint/2010/main" val="2117627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259C8-E309-683D-8EAC-B5BB0E81B967}"/>
              </a:ext>
            </a:extLst>
          </p:cNvPr>
          <p:cNvSpPr>
            <a:spLocks noGrp="1"/>
          </p:cNvSpPr>
          <p:nvPr>
            <p:ph type="ctrTitle"/>
          </p:nvPr>
        </p:nvSpPr>
        <p:spPr/>
        <p:txBody>
          <a:bodyPr/>
          <a:lstStyle/>
          <a:p>
            <a:r>
              <a:rPr lang="en-PT" dirty="0"/>
              <a:t>The Title of this Section</a:t>
            </a:r>
          </a:p>
        </p:txBody>
      </p:sp>
      <p:sp>
        <p:nvSpPr>
          <p:cNvPr id="3" name="Subtitle 2">
            <a:extLst>
              <a:ext uri="{FF2B5EF4-FFF2-40B4-BE49-F238E27FC236}">
                <a16:creationId xmlns:a16="http://schemas.microsoft.com/office/drawing/2014/main" id="{741EED5E-8B18-B07F-A427-A4C77CEAC299}"/>
              </a:ext>
            </a:extLst>
          </p:cNvPr>
          <p:cNvSpPr>
            <a:spLocks noGrp="1"/>
          </p:cNvSpPr>
          <p:nvPr>
            <p:ph type="subTitle" idx="1"/>
          </p:nvPr>
        </p:nvSpPr>
        <p:spPr/>
        <p:txBody>
          <a:bodyPr/>
          <a:lstStyle/>
          <a:p>
            <a:r>
              <a:rPr lang="en-PT" dirty="0"/>
              <a:t>The Subtitle of this Section</a:t>
            </a:r>
          </a:p>
        </p:txBody>
      </p:sp>
    </p:spTree>
    <p:extLst>
      <p:ext uri="{BB962C8B-B14F-4D97-AF65-F5344CB8AC3E}">
        <p14:creationId xmlns:p14="http://schemas.microsoft.com/office/powerpoint/2010/main" val="4260132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Slide 2</a:t>
            </a:r>
            <a:endParaRPr lang="el-GR" dirty="0"/>
          </a:p>
        </p:txBody>
      </p:sp>
      <p:sp>
        <p:nvSpPr>
          <p:cNvPr id="3" name="Content Placeholder 2"/>
          <p:cNvSpPr>
            <a:spLocks noGrp="1"/>
          </p:cNvSpPr>
          <p:nvPr>
            <p:ph idx="1"/>
          </p:nvPr>
        </p:nvSpPr>
        <p:spPr/>
        <p:txBody>
          <a:body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smtClean="0"/>
              <a:t>aliqua</a:t>
            </a:r>
            <a:r>
              <a:rPr lang="en-GB" dirty="0" smtClean="0"/>
              <a:t>.</a:t>
            </a:r>
          </a:p>
          <a:p>
            <a:pPr lvl="1"/>
            <a:r>
              <a:rPr lang="en-GB" dirty="0" err="1" smtClean="0"/>
              <a:t>Tristique</a:t>
            </a:r>
            <a:r>
              <a:rPr lang="en-GB" dirty="0" smtClean="0"/>
              <a:t> </a:t>
            </a:r>
            <a:r>
              <a:rPr lang="en-GB" dirty="0" err="1"/>
              <a:t>nulla</a:t>
            </a:r>
            <a:r>
              <a:rPr lang="en-GB" dirty="0"/>
              <a:t> </a:t>
            </a:r>
            <a:r>
              <a:rPr lang="en-GB" dirty="0" err="1"/>
              <a:t>aliquet</a:t>
            </a:r>
            <a:r>
              <a:rPr lang="en-GB" dirty="0"/>
              <a:t> </a:t>
            </a:r>
            <a:r>
              <a:rPr lang="en-GB" dirty="0" err="1"/>
              <a:t>enim</a:t>
            </a:r>
            <a:r>
              <a:rPr lang="en-GB" dirty="0"/>
              <a:t> </a:t>
            </a:r>
            <a:r>
              <a:rPr lang="en-GB" dirty="0" err="1"/>
              <a:t>tortor</a:t>
            </a:r>
            <a:r>
              <a:rPr lang="en-GB" dirty="0"/>
              <a:t> at </a:t>
            </a:r>
            <a:r>
              <a:rPr lang="en-GB" dirty="0" err="1"/>
              <a:t>auctor</a:t>
            </a:r>
            <a:r>
              <a:rPr lang="en-GB" dirty="0"/>
              <a:t>. </a:t>
            </a:r>
            <a:r>
              <a:rPr lang="en-GB" dirty="0" err="1"/>
              <a:t>Diam</a:t>
            </a:r>
            <a:r>
              <a:rPr lang="en-GB" dirty="0"/>
              <a:t> </a:t>
            </a:r>
            <a:r>
              <a:rPr lang="en-GB" dirty="0" err="1"/>
              <a:t>ut</a:t>
            </a:r>
            <a:r>
              <a:rPr lang="en-GB" dirty="0"/>
              <a:t> </a:t>
            </a:r>
            <a:r>
              <a:rPr lang="en-GB" dirty="0" err="1"/>
              <a:t>venenatis</a:t>
            </a:r>
            <a:r>
              <a:rPr lang="en-GB" dirty="0"/>
              <a:t> </a:t>
            </a:r>
            <a:r>
              <a:rPr lang="en-GB" dirty="0" err="1"/>
              <a:t>tellus</a:t>
            </a:r>
            <a:r>
              <a:rPr lang="en-GB" dirty="0"/>
              <a:t> in </a:t>
            </a:r>
            <a:r>
              <a:rPr lang="en-GB" dirty="0" err="1"/>
              <a:t>metus</a:t>
            </a:r>
            <a:r>
              <a:rPr lang="en-GB" dirty="0"/>
              <a:t> </a:t>
            </a:r>
            <a:r>
              <a:rPr lang="en-GB" dirty="0" err="1"/>
              <a:t>vulputate</a:t>
            </a:r>
            <a:r>
              <a:rPr lang="en-GB" dirty="0"/>
              <a:t>. </a:t>
            </a:r>
            <a:endParaRPr lang="en-GB" dirty="0" smtClean="0"/>
          </a:p>
          <a:p>
            <a:pPr lvl="1"/>
            <a:r>
              <a:rPr lang="en-GB" dirty="0" smtClean="0"/>
              <a:t>Est </a:t>
            </a:r>
            <a:r>
              <a:rPr lang="en-GB" dirty="0" err="1"/>
              <a:t>ullamcorper</a:t>
            </a:r>
            <a:r>
              <a:rPr lang="en-GB" dirty="0"/>
              <a:t> </a:t>
            </a:r>
            <a:r>
              <a:rPr lang="en-GB" dirty="0" err="1"/>
              <a:t>eget</a:t>
            </a:r>
            <a:r>
              <a:rPr lang="en-GB" dirty="0"/>
              <a:t> </a:t>
            </a:r>
            <a:r>
              <a:rPr lang="en-GB" dirty="0" err="1"/>
              <a:t>nulla</a:t>
            </a:r>
            <a:r>
              <a:rPr lang="en-GB" dirty="0"/>
              <a:t> </a:t>
            </a:r>
            <a:r>
              <a:rPr lang="en-GB" dirty="0" err="1"/>
              <a:t>facilisi</a:t>
            </a:r>
            <a:r>
              <a:rPr lang="en-GB" dirty="0"/>
              <a:t> </a:t>
            </a:r>
            <a:r>
              <a:rPr lang="en-GB" dirty="0" err="1"/>
              <a:t>etiam</a:t>
            </a:r>
            <a:r>
              <a:rPr lang="en-GB" dirty="0"/>
              <a:t> </a:t>
            </a:r>
            <a:r>
              <a:rPr lang="en-GB" dirty="0" err="1"/>
              <a:t>dignissim</a:t>
            </a:r>
            <a:r>
              <a:rPr lang="en-GB" dirty="0"/>
              <a:t> </a:t>
            </a:r>
            <a:r>
              <a:rPr lang="en-GB" dirty="0" err="1"/>
              <a:t>diam</a:t>
            </a:r>
            <a:r>
              <a:rPr lang="en-GB" dirty="0"/>
              <a:t> </a:t>
            </a:r>
            <a:r>
              <a:rPr lang="en-GB" dirty="0" err="1" smtClean="0"/>
              <a:t>quis</a:t>
            </a:r>
            <a:endParaRPr lang="en-GB" dirty="0" smtClean="0"/>
          </a:p>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a:t>
            </a:r>
          </a:p>
          <a:p>
            <a:pPr lvl="1"/>
            <a:r>
              <a:rPr lang="en-GB" dirty="0" err="1"/>
              <a:t>Tristique</a:t>
            </a:r>
            <a:r>
              <a:rPr lang="en-GB" dirty="0"/>
              <a:t> </a:t>
            </a:r>
            <a:r>
              <a:rPr lang="en-GB" dirty="0" err="1"/>
              <a:t>nulla</a:t>
            </a:r>
            <a:r>
              <a:rPr lang="en-GB" dirty="0"/>
              <a:t> </a:t>
            </a:r>
            <a:r>
              <a:rPr lang="en-GB" dirty="0" err="1"/>
              <a:t>aliquet</a:t>
            </a:r>
            <a:r>
              <a:rPr lang="en-GB" dirty="0"/>
              <a:t> </a:t>
            </a:r>
            <a:r>
              <a:rPr lang="en-GB" dirty="0" err="1"/>
              <a:t>enim</a:t>
            </a:r>
            <a:r>
              <a:rPr lang="en-GB" dirty="0"/>
              <a:t> </a:t>
            </a:r>
            <a:r>
              <a:rPr lang="en-GB" dirty="0" err="1"/>
              <a:t>tortor</a:t>
            </a:r>
            <a:r>
              <a:rPr lang="en-GB" dirty="0"/>
              <a:t> at </a:t>
            </a:r>
            <a:r>
              <a:rPr lang="en-GB" dirty="0" err="1"/>
              <a:t>auctor</a:t>
            </a:r>
            <a:r>
              <a:rPr lang="en-GB" dirty="0"/>
              <a:t>. </a:t>
            </a:r>
            <a:r>
              <a:rPr lang="en-GB" dirty="0" err="1"/>
              <a:t>Diam</a:t>
            </a:r>
            <a:r>
              <a:rPr lang="en-GB" dirty="0"/>
              <a:t> </a:t>
            </a:r>
            <a:r>
              <a:rPr lang="en-GB" dirty="0" err="1"/>
              <a:t>ut</a:t>
            </a:r>
            <a:r>
              <a:rPr lang="en-GB" dirty="0"/>
              <a:t> </a:t>
            </a:r>
            <a:r>
              <a:rPr lang="en-GB" dirty="0" err="1"/>
              <a:t>venenatis</a:t>
            </a:r>
            <a:r>
              <a:rPr lang="en-GB" dirty="0"/>
              <a:t> </a:t>
            </a:r>
            <a:r>
              <a:rPr lang="en-GB" dirty="0" err="1"/>
              <a:t>tellus</a:t>
            </a:r>
            <a:r>
              <a:rPr lang="en-GB" dirty="0"/>
              <a:t> in </a:t>
            </a:r>
            <a:r>
              <a:rPr lang="en-GB" dirty="0" err="1"/>
              <a:t>metus</a:t>
            </a:r>
            <a:r>
              <a:rPr lang="en-GB" dirty="0"/>
              <a:t> </a:t>
            </a:r>
            <a:r>
              <a:rPr lang="en-GB" dirty="0" err="1"/>
              <a:t>vulputate</a:t>
            </a:r>
            <a:r>
              <a:rPr lang="en-GB" dirty="0"/>
              <a:t>. </a:t>
            </a:r>
          </a:p>
          <a:p>
            <a:pPr lvl="2"/>
            <a:r>
              <a:rPr lang="en-GB" dirty="0"/>
              <a:t>Est </a:t>
            </a:r>
            <a:r>
              <a:rPr lang="en-GB" dirty="0" err="1"/>
              <a:t>ullamcorper</a:t>
            </a:r>
            <a:r>
              <a:rPr lang="en-GB" dirty="0"/>
              <a:t> </a:t>
            </a:r>
            <a:r>
              <a:rPr lang="en-GB" dirty="0" err="1"/>
              <a:t>eget</a:t>
            </a:r>
            <a:r>
              <a:rPr lang="en-GB" dirty="0"/>
              <a:t> </a:t>
            </a:r>
            <a:r>
              <a:rPr lang="en-GB" dirty="0" err="1"/>
              <a:t>nulla</a:t>
            </a:r>
            <a:r>
              <a:rPr lang="en-GB" dirty="0"/>
              <a:t> </a:t>
            </a:r>
            <a:r>
              <a:rPr lang="en-GB" dirty="0" err="1"/>
              <a:t>facilisi</a:t>
            </a:r>
            <a:r>
              <a:rPr lang="en-GB" dirty="0"/>
              <a:t> </a:t>
            </a:r>
            <a:r>
              <a:rPr lang="en-GB" dirty="0" err="1"/>
              <a:t>etiam</a:t>
            </a:r>
            <a:r>
              <a:rPr lang="en-GB" dirty="0"/>
              <a:t> </a:t>
            </a:r>
            <a:r>
              <a:rPr lang="en-GB" dirty="0" err="1"/>
              <a:t>dignissim</a:t>
            </a:r>
            <a:r>
              <a:rPr lang="en-GB" dirty="0"/>
              <a:t> </a:t>
            </a:r>
            <a:r>
              <a:rPr lang="en-GB" dirty="0" err="1"/>
              <a:t>diam</a:t>
            </a:r>
            <a:r>
              <a:rPr lang="en-GB" dirty="0"/>
              <a:t> </a:t>
            </a:r>
            <a:r>
              <a:rPr lang="en-GB" dirty="0" err="1" smtClean="0"/>
              <a:t>quis</a:t>
            </a:r>
            <a:endParaRPr lang="el-GR" dirty="0"/>
          </a:p>
        </p:txBody>
      </p:sp>
      <p:sp>
        <p:nvSpPr>
          <p:cNvPr id="4" name="Date Placeholder 3"/>
          <p:cNvSpPr>
            <a:spLocks noGrp="1"/>
          </p:cNvSpPr>
          <p:nvPr>
            <p:ph type="dt" sz="half" idx="10"/>
          </p:nvPr>
        </p:nvSpPr>
        <p:spPr/>
        <p:txBody>
          <a:bodyPr/>
          <a:lstStyle/>
          <a:p>
            <a:fld id="{308DAF62-A337-F44E-B6AA-0D82248E5EBB}" type="datetime2">
              <a:rPr lang="en-US" smtClean="0"/>
              <a:t>Saturday, April 26, 2025</a:t>
            </a:fld>
            <a:endParaRPr lang="en-PT" dirty="0"/>
          </a:p>
        </p:txBody>
      </p:sp>
      <p:sp>
        <p:nvSpPr>
          <p:cNvPr id="5" name="Slide Number Placeholder 4"/>
          <p:cNvSpPr>
            <a:spLocks noGrp="1"/>
          </p:cNvSpPr>
          <p:nvPr>
            <p:ph type="sldNum" sz="quarter" idx="12"/>
          </p:nvPr>
        </p:nvSpPr>
        <p:spPr/>
        <p:txBody>
          <a:bodyPr/>
          <a:lstStyle/>
          <a:p>
            <a:fld id="{A1AD6FAC-26F5-6F4C-9A0C-75882B5EE979}" type="slidenum">
              <a:rPr lang="en-PT" smtClean="0"/>
              <a:t>7</a:t>
            </a:fld>
            <a:endParaRPr lang="en-PT"/>
          </a:p>
        </p:txBody>
      </p:sp>
    </p:spTree>
    <p:extLst>
      <p:ext uri="{BB962C8B-B14F-4D97-AF65-F5344CB8AC3E}">
        <p14:creationId xmlns:p14="http://schemas.microsoft.com/office/powerpoint/2010/main" val="4201746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Slide 3</a:t>
            </a:r>
            <a:endParaRPr lang="el-GR"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6485" y="2020494"/>
            <a:ext cx="3472420" cy="3469481"/>
          </a:xfrm>
        </p:spPr>
      </p:pic>
      <p:sp>
        <p:nvSpPr>
          <p:cNvPr id="4" name="Date Placeholder 3"/>
          <p:cNvSpPr>
            <a:spLocks noGrp="1"/>
          </p:cNvSpPr>
          <p:nvPr>
            <p:ph type="dt" sz="half" idx="10"/>
          </p:nvPr>
        </p:nvSpPr>
        <p:spPr/>
        <p:txBody>
          <a:bodyPr/>
          <a:lstStyle/>
          <a:p>
            <a:fld id="{308DAF62-A337-F44E-B6AA-0D82248E5EBB}" type="datetime2">
              <a:rPr lang="en-US" smtClean="0"/>
              <a:t>Saturday, April 26, 2025</a:t>
            </a:fld>
            <a:endParaRPr lang="en-PT" dirty="0"/>
          </a:p>
        </p:txBody>
      </p:sp>
      <p:sp>
        <p:nvSpPr>
          <p:cNvPr id="5" name="Slide Number Placeholder 4"/>
          <p:cNvSpPr>
            <a:spLocks noGrp="1"/>
          </p:cNvSpPr>
          <p:nvPr>
            <p:ph type="sldNum" sz="quarter" idx="12"/>
          </p:nvPr>
        </p:nvSpPr>
        <p:spPr/>
        <p:txBody>
          <a:bodyPr/>
          <a:lstStyle/>
          <a:p>
            <a:fld id="{A1AD6FAC-26F5-6F4C-9A0C-75882B5EE979}" type="slidenum">
              <a:rPr lang="en-PT" smtClean="0"/>
              <a:t>8</a:t>
            </a:fld>
            <a:endParaRPr lang="en-PT"/>
          </a:p>
        </p:txBody>
      </p:sp>
      <p:sp>
        <p:nvSpPr>
          <p:cNvPr id="8" name="Content Placeholder 7"/>
          <p:cNvSpPr>
            <a:spLocks noGrp="1"/>
          </p:cNvSpPr>
          <p:nvPr>
            <p:ph idx="13"/>
          </p:nvPr>
        </p:nvSpPr>
        <p:spPr/>
        <p:txBody>
          <a:body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a:t>
            </a:r>
          </a:p>
          <a:p>
            <a:pPr lvl="1"/>
            <a:r>
              <a:rPr lang="en-GB" dirty="0" err="1"/>
              <a:t>Tristique</a:t>
            </a:r>
            <a:r>
              <a:rPr lang="en-GB" dirty="0"/>
              <a:t> </a:t>
            </a:r>
            <a:r>
              <a:rPr lang="en-GB" dirty="0" err="1"/>
              <a:t>nulla</a:t>
            </a:r>
            <a:r>
              <a:rPr lang="en-GB" dirty="0"/>
              <a:t> </a:t>
            </a:r>
            <a:r>
              <a:rPr lang="en-GB" dirty="0" err="1"/>
              <a:t>aliquet</a:t>
            </a:r>
            <a:r>
              <a:rPr lang="en-GB" dirty="0"/>
              <a:t> </a:t>
            </a:r>
            <a:r>
              <a:rPr lang="en-GB" dirty="0" err="1"/>
              <a:t>enim</a:t>
            </a:r>
            <a:r>
              <a:rPr lang="en-GB" dirty="0"/>
              <a:t> </a:t>
            </a:r>
            <a:r>
              <a:rPr lang="en-GB" dirty="0" err="1"/>
              <a:t>tortor</a:t>
            </a:r>
            <a:r>
              <a:rPr lang="en-GB" dirty="0"/>
              <a:t> at </a:t>
            </a:r>
            <a:r>
              <a:rPr lang="en-GB" dirty="0" err="1"/>
              <a:t>auctor</a:t>
            </a:r>
            <a:r>
              <a:rPr lang="en-GB" dirty="0"/>
              <a:t>. </a:t>
            </a:r>
            <a:r>
              <a:rPr lang="en-GB" dirty="0" err="1"/>
              <a:t>Diam</a:t>
            </a:r>
            <a:r>
              <a:rPr lang="en-GB" dirty="0"/>
              <a:t> </a:t>
            </a:r>
            <a:r>
              <a:rPr lang="en-GB" dirty="0" err="1"/>
              <a:t>ut</a:t>
            </a:r>
            <a:r>
              <a:rPr lang="en-GB" dirty="0"/>
              <a:t> </a:t>
            </a:r>
            <a:r>
              <a:rPr lang="en-GB" dirty="0" err="1"/>
              <a:t>venenatis</a:t>
            </a:r>
            <a:r>
              <a:rPr lang="en-GB" dirty="0"/>
              <a:t> </a:t>
            </a:r>
            <a:r>
              <a:rPr lang="en-GB" dirty="0" err="1"/>
              <a:t>tellus</a:t>
            </a:r>
            <a:r>
              <a:rPr lang="en-GB" dirty="0"/>
              <a:t> in </a:t>
            </a:r>
            <a:r>
              <a:rPr lang="en-GB" dirty="0" err="1"/>
              <a:t>metus</a:t>
            </a:r>
            <a:r>
              <a:rPr lang="en-GB" dirty="0"/>
              <a:t> </a:t>
            </a:r>
            <a:r>
              <a:rPr lang="en-GB" dirty="0" err="1"/>
              <a:t>vulputate</a:t>
            </a:r>
            <a:r>
              <a:rPr lang="en-GB" dirty="0"/>
              <a:t>. </a:t>
            </a:r>
          </a:p>
          <a:p>
            <a:pPr lvl="2"/>
            <a:r>
              <a:rPr lang="en-GB" dirty="0"/>
              <a:t>Est </a:t>
            </a:r>
            <a:r>
              <a:rPr lang="en-GB" dirty="0" err="1"/>
              <a:t>ullamcorper</a:t>
            </a:r>
            <a:r>
              <a:rPr lang="en-GB" dirty="0"/>
              <a:t> </a:t>
            </a:r>
            <a:r>
              <a:rPr lang="en-GB" dirty="0" err="1"/>
              <a:t>eget</a:t>
            </a:r>
            <a:r>
              <a:rPr lang="en-GB" dirty="0"/>
              <a:t> </a:t>
            </a:r>
            <a:r>
              <a:rPr lang="en-GB" dirty="0" err="1"/>
              <a:t>nulla</a:t>
            </a:r>
            <a:r>
              <a:rPr lang="en-GB" dirty="0"/>
              <a:t> </a:t>
            </a:r>
            <a:r>
              <a:rPr lang="en-GB" dirty="0" err="1"/>
              <a:t>facilisi</a:t>
            </a:r>
            <a:r>
              <a:rPr lang="en-GB" dirty="0"/>
              <a:t> </a:t>
            </a:r>
            <a:r>
              <a:rPr lang="en-GB" dirty="0" err="1"/>
              <a:t>etiam</a:t>
            </a:r>
            <a:r>
              <a:rPr lang="en-GB" dirty="0"/>
              <a:t> </a:t>
            </a:r>
            <a:r>
              <a:rPr lang="en-GB" dirty="0" err="1"/>
              <a:t>dignissim</a:t>
            </a:r>
            <a:r>
              <a:rPr lang="en-GB" dirty="0"/>
              <a:t> </a:t>
            </a:r>
            <a:r>
              <a:rPr lang="en-GB" dirty="0" err="1"/>
              <a:t>diam</a:t>
            </a:r>
            <a:r>
              <a:rPr lang="en-GB" dirty="0"/>
              <a:t> </a:t>
            </a:r>
            <a:r>
              <a:rPr lang="en-GB" dirty="0" err="1" smtClean="0"/>
              <a:t>quis</a:t>
            </a:r>
            <a:endParaRPr lang="en-GB" dirty="0" smtClean="0"/>
          </a:p>
          <a:p>
            <a:pPr lvl="2"/>
            <a:r>
              <a:rPr lang="en-GB" dirty="0"/>
              <a:t>Est </a:t>
            </a:r>
            <a:r>
              <a:rPr lang="en-GB" dirty="0" err="1"/>
              <a:t>ullamcorper</a:t>
            </a:r>
            <a:r>
              <a:rPr lang="en-GB" dirty="0"/>
              <a:t> </a:t>
            </a:r>
            <a:r>
              <a:rPr lang="en-GB" dirty="0" err="1"/>
              <a:t>eget</a:t>
            </a:r>
            <a:r>
              <a:rPr lang="en-GB" dirty="0"/>
              <a:t> </a:t>
            </a:r>
            <a:r>
              <a:rPr lang="en-GB" dirty="0" err="1"/>
              <a:t>nulla</a:t>
            </a:r>
            <a:r>
              <a:rPr lang="en-GB" dirty="0"/>
              <a:t> </a:t>
            </a:r>
            <a:r>
              <a:rPr lang="en-GB" dirty="0" err="1"/>
              <a:t>facilisi</a:t>
            </a:r>
            <a:r>
              <a:rPr lang="en-GB" dirty="0"/>
              <a:t> </a:t>
            </a:r>
            <a:r>
              <a:rPr lang="en-GB" dirty="0" err="1"/>
              <a:t>etiam</a:t>
            </a:r>
            <a:r>
              <a:rPr lang="en-GB" dirty="0"/>
              <a:t> </a:t>
            </a:r>
            <a:r>
              <a:rPr lang="en-GB" dirty="0" err="1"/>
              <a:t>dignissim</a:t>
            </a:r>
            <a:r>
              <a:rPr lang="en-GB" dirty="0"/>
              <a:t> </a:t>
            </a:r>
            <a:r>
              <a:rPr lang="en-GB" dirty="0" err="1"/>
              <a:t>diam</a:t>
            </a:r>
            <a:r>
              <a:rPr lang="en-GB" dirty="0"/>
              <a:t> </a:t>
            </a:r>
            <a:r>
              <a:rPr lang="en-GB" dirty="0" err="1"/>
              <a:t>quis</a:t>
            </a:r>
            <a:endParaRPr lang="el-GR" dirty="0"/>
          </a:p>
          <a:p>
            <a:pPr marL="685766" lvl="2" indent="0">
              <a:buNone/>
            </a:pPr>
            <a:endParaRPr lang="el-GR" dirty="0"/>
          </a:p>
        </p:txBody>
      </p:sp>
    </p:spTree>
    <p:extLst>
      <p:ext uri="{BB962C8B-B14F-4D97-AF65-F5344CB8AC3E}">
        <p14:creationId xmlns:p14="http://schemas.microsoft.com/office/powerpoint/2010/main" val="3577974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47E96-F1F7-9A85-4F1C-01347EFE6A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AE3ED4-5F09-F235-C426-3232A2217B44}"/>
              </a:ext>
            </a:extLst>
          </p:cNvPr>
          <p:cNvSpPr>
            <a:spLocks noGrp="1"/>
          </p:cNvSpPr>
          <p:nvPr>
            <p:ph type="title"/>
          </p:nvPr>
        </p:nvSpPr>
        <p:spPr/>
        <p:txBody>
          <a:bodyPr/>
          <a:lstStyle/>
          <a:p>
            <a:r>
              <a:rPr lang="en-PT" dirty="0" smtClean="0"/>
              <a:t>Slide</a:t>
            </a:r>
            <a:r>
              <a:rPr lang="en-US" dirty="0" smtClean="0"/>
              <a:t> 4</a:t>
            </a:r>
            <a:endParaRPr lang="en-PT" dirty="0"/>
          </a:p>
        </p:txBody>
      </p:sp>
      <p:sp>
        <p:nvSpPr>
          <p:cNvPr id="5" name="Slide Number Placeholder 4">
            <a:extLst>
              <a:ext uri="{FF2B5EF4-FFF2-40B4-BE49-F238E27FC236}">
                <a16:creationId xmlns:a16="http://schemas.microsoft.com/office/drawing/2014/main" id="{9879BC59-72EE-CBCC-A05B-8E0D3BFEF917}"/>
              </a:ext>
            </a:extLst>
          </p:cNvPr>
          <p:cNvSpPr>
            <a:spLocks noGrp="1"/>
          </p:cNvSpPr>
          <p:nvPr>
            <p:ph type="sldNum" sz="quarter" idx="12"/>
          </p:nvPr>
        </p:nvSpPr>
        <p:spPr/>
        <p:txBody>
          <a:bodyPr/>
          <a:lstStyle/>
          <a:p>
            <a:fld id="{A1AD6FAC-26F5-6F4C-9A0C-75882B5EE979}" type="slidenum">
              <a:rPr lang="en-PT" smtClean="0"/>
              <a:t>9</a:t>
            </a:fld>
            <a:endParaRPr lang="en-PT"/>
          </a:p>
        </p:txBody>
      </p:sp>
      <p:sp>
        <p:nvSpPr>
          <p:cNvPr id="6" name="Date Placeholder 5">
            <a:extLst>
              <a:ext uri="{FF2B5EF4-FFF2-40B4-BE49-F238E27FC236}">
                <a16:creationId xmlns:a16="http://schemas.microsoft.com/office/drawing/2014/main" id="{43401441-DC7F-E70B-64E5-2198E629FAF6}"/>
              </a:ext>
            </a:extLst>
          </p:cNvPr>
          <p:cNvSpPr>
            <a:spLocks noGrp="1"/>
          </p:cNvSpPr>
          <p:nvPr>
            <p:ph type="dt" sz="half" idx="10"/>
          </p:nvPr>
        </p:nvSpPr>
        <p:spPr/>
        <p:txBody>
          <a:bodyPr/>
          <a:lstStyle/>
          <a:p>
            <a:fld id="{88D3C385-362D-E741-9FE9-25E64DAD8EE4}" type="datetime2">
              <a:rPr lang="en-US" smtClean="0"/>
              <a:t>Saturday, April 26, 2025</a:t>
            </a:fld>
            <a:endParaRPr lang="en-PT"/>
          </a:p>
        </p:txBody>
      </p:sp>
      <p:graphicFrame>
        <p:nvGraphicFramePr>
          <p:cNvPr id="9" name="Table 8">
            <a:extLst>
              <a:ext uri="{FF2B5EF4-FFF2-40B4-BE49-F238E27FC236}">
                <a16:creationId xmlns:a16="http://schemas.microsoft.com/office/drawing/2014/main" id="{020D8D49-40D5-AC71-0AB1-40763EA4C871}"/>
              </a:ext>
            </a:extLst>
          </p:cNvPr>
          <p:cNvGraphicFramePr>
            <a:graphicFrameLocks noGrp="1"/>
          </p:cNvGraphicFramePr>
          <p:nvPr>
            <p:extLst>
              <p:ext uri="{D42A27DB-BD31-4B8C-83A1-F6EECF244321}">
                <p14:modId xmlns:p14="http://schemas.microsoft.com/office/powerpoint/2010/main" val="508123929"/>
              </p:ext>
            </p:extLst>
          </p:nvPr>
        </p:nvGraphicFramePr>
        <p:xfrm>
          <a:off x="650265" y="2418020"/>
          <a:ext cx="7886700" cy="1800225"/>
        </p:xfrm>
        <a:graphic>
          <a:graphicData uri="http://schemas.openxmlformats.org/drawingml/2006/table">
            <a:tbl>
              <a:tblPr firstRow="1" bandRow="1">
                <a:tableStyleId>{5C22544A-7EE6-4342-B048-85BDC9FD1C3A}</a:tableStyleId>
              </a:tblPr>
              <a:tblGrid>
                <a:gridCol w="1971675">
                  <a:extLst>
                    <a:ext uri="{9D8B030D-6E8A-4147-A177-3AD203B41FA5}">
                      <a16:colId xmlns:a16="http://schemas.microsoft.com/office/drawing/2014/main" val="1739649116"/>
                    </a:ext>
                  </a:extLst>
                </a:gridCol>
                <a:gridCol w="1971675">
                  <a:extLst>
                    <a:ext uri="{9D8B030D-6E8A-4147-A177-3AD203B41FA5}">
                      <a16:colId xmlns:a16="http://schemas.microsoft.com/office/drawing/2014/main" val="1130492300"/>
                    </a:ext>
                  </a:extLst>
                </a:gridCol>
                <a:gridCol w="1971675">
                  <a:extLst>
                    <a:ext uri="{9D8B030D-6E8A-4147-A177-3AD203B41FA5}">
                      <a16:colId xmlns:a16="http://schemas.microsoft.com/office/drawing/2014/main" val="4114184349"/>
                    </a:ext>
                  </a:extLst>
                </a:gridCol>
                <a:gridCol w="1971675">
                  <a:extLst>
                    <a:ext uri="{9D8B030D-6E8A-4147-A177-3AD203B41FA5}">
                      <a16:colId xmlns:a16="http://schemas.microsoft.com/office/drawing/2014/main" val="199779778"/>
                    </a:ext>
                  </a:extLst>
                </a:gridCol>
              </a:tblGrid>
              <a:tr h="360045">
                <a:tc>
                  <a:txBody>
                    <a:bodyPr/>
                    <a:lstStyle/>
                    <a:p>
                      <a:r>
                        <a:rPr lang="en-PT" sz="1000" b="0" i="0" dirty="0">
                          <a:latin typeface="Aptos" panose="020B0004020202020204" pitchFamily="34" charset="0"/>
                        </a:rPr>
                        <a:t>Table Cell Title</a:t>
                      </a:r>
                    </a:p>
                  </a:txBody>
                  <a:tcPr marL="102870" marR="102870" marT="102870" marB="102870">
                    <a:solidFill>
                      <a:schemeClr val="accent5">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T" sz="1000" b="0" i="0" dirty="0">
                          <a:latin typeface="Aptos" panose="020B0004020202020204" pitchFamily="34" charset="0"/>
                        </a:rPr>
                        <a:t>Table Cell Title</a:t>
                      </a:r>
                    </a:p>
                  </a:txBody>
                  <a:tcPr marL="102870" marR="102870" marT="102870" marB="102870">
                    <a:solidFill>
                      <a:schemeClr val="accent5">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T" sz="1000" b="0" i="0" dirty="0">
                          <a:latin typeface="Aptos" panose="020B0004020202020204" pitchFamily="34" charset="0"/>
                        </a:rPr>
                        <a:t>Table Cell Title</a:t>
                      </a:r>
                    </a:p>
                  </a:txBody>
                  <a:tcPr marL="102870" marR="102870" marT="102870" marB="102870">
                    <a:solidFill>
                      <a:schemeClr val="accent5">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T" sz="1000" b="0" i="0" dirty="0">
                          <a:latin typeface="Aptos" panose="020B0004020202020204" pitchFamily="34" charset="0"/>
                        </a:rPr>
                        <a:t>Table Cell Title</a:t>
                      </a:r>
                    </a:p>
                  </a:txBody>
                  <a:tcPr marL="102870" marR="102870" marT="102870" marB="102870">
                    <a:solidFill>
                      <a:schemeClr val="accent5">
                        <a:lumMod val="50000"/>
                      </a:schemeClr>
                    </a:solidFill>
                  </a:tcPr>
                </a:tc>
                <a:extLst>
                  <a:ext uri="{0D108BD9-81ED-4DB2-BD59-A6C34878D82A}">
                    <a16:rowId xmlns:a16="http://schemas.microsoft.com/office/drawing/2014/main" val="634844947"/>
                  </a:ext>
                </a:extLst>
              </a:tr>
              <a:tr h="360045">
                <a:tc>
                  <a:txBody>
                    <a:bodyPr/>
                    <a:lstStyle/>
                    <a:p>
                      <a:r>
                        <a:rPr lang="en-PT" sz="1000" b="0" i="0" dirty="0">
                          <a:latin typeface="Aptos" panose="020B0004020202020204" pitchFamily="34" charset="0"/>
                        </a:rPr>
                        <a:t>Table cell content</a:t>
                      </a:r>
                    </a:p>
                  </a:txBody>
                  <a:tcPr marL="102870" marR="102870" marT="102870" marB="1028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T" sz="1000" b="0" i="0" dirty="0">
                          <a:latin typeface="Aptos" panose="020B0004020202020204" pitchFamily="34" charset="0"/>
                        </a:rPr>
                        <a:t>Table cell content</a:t>
                      </a:r>
                    </a:p>
                  </a:txBody>
                  <a:tcPr marL="102870" marR="102870" marT="102870" marB="1028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T" sz="1000" b="0" i="0" dirty="0">
                          <a:latin typeface="Aptos" panose="020B0004020202020204" pitchFamily="34" charset="0"/>
                        </a:rPr>
                        <a:t>Table cell content</a:t>
                      </a:r>
                    </a:p>
                  </a:txBody>
                  <a:tcPr marL="102870" marR="102870" marT="102870" marB="1028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T" sz="1000" b="0" i="0" dirty="0">
                          <a:latin typeface="Aptos" panose="020B0004020202020204" pitchFamily="34" charset="0"/>
                        </a:rPr>
                        <a:t>Table cell content</a:t>
                      </a:r>
                    </a:p>
                  </a:txBody>
                  <a:tcPr marL="102870" marR="102870" marT="102870" marB="102870"/>
                </a:tc>
                <a:extLst>
                  <a:ext uri="{0D108BD9-81ED-4DB2-BD59-A6C34878D82A}">
                    <a16:rowId xmlns:a16="http://schemas.microsoft.com/office/drawing/2014/main" val="3098459733"/>
                  </a:ext>
                </a:extLst>
              </a:tr>
              <a:tr h="3600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T" sz="1000" b="0" i="0" dirty="0" smtClean="0">
                          <a:latin typeface="Aptos" panose="020B0004020202020204" pitchFamily="34" charset="0"/>
                        </a:rPr>
                        <a:t>Table cell content</a:t>
                      </a:r>
                    </a:p>
                  </a:txBody>
                  <a:tcPr marL="102870" marR="102870" marT="102870" marB="1028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T" sz="1000" b="0" i="0" dirty="0" smtClean="0">
                          <a:latin typeface="Aptos" panose="020B0004020202020204" pitchFamily="34" charset="0"/>
                        </a:rPr>
                        <a:t>Table cell content</a:t>
                      </a:r>
                    </a:p>
                  </a:txBody>
                  <a:tcPr marL="102870" marR="102870" marT="102870" marB="1028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T" sz="1000" b="0" i="0" dirty="0" smtClean="0">
                          <a:latin typeface="Aptos" panose="020B0004020202020204" pitchFamily="34" charset="0"/>
                        </a:rPr>
                        <a:t>Table cell content</a:t>
                      </a:r>
                    </a:p>
                  </a:txBody>
                  <a:tcPr marL="102870" marR="102870" marT="102870" marB="1028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T" sz="1000" b="0" i="0" dirty="0" smtClean="0">
                          <a:latin typeface="Aptos" panose="020B0004020202020204" pitchFamily="34" charset="0"/>
                        </a:rPr>
                        <a:t>Table cell content</a:t>
                      </a:r>
                    </a:p>
                  </a:txBody>
                  <a:tcPr marL="102870" marR="102870" marT="102870" marB="102870"/>
                </a:tc>
                <a:extLst>
                  <a:ext uri="{0D108BD9-81ED-4DB2-BD59-A6C34878D82A}">
                    <a16:rowId xmlns:a16="http://schemas.microsoft.com/office/drawing/2014/main" val="3617636086"/>
                  </a:ext>
                </a:extLst>
              </a:tr>
              <a:tr h="3600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T" sz="1000" b="0" i="0" dirty="0" smtClean="0">
                          <a:latin typeface="Aptos" panose="020B0004020202020204" pitchFamily="34" charset="0"/>
                        </a:rPr>
                        <a:t>Table cell content</a:t>
                      </a:r>
                    </a:p>
                  </a:txBody>
                  <a:tcPr marL="102870" marR="102870" marT="102870" marB="1028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T" sz="1000" b="0" i="0" dirty="0" smtClean="0">
                          <a:latin typeface="Aptos" panose="020B0004020202020204" pitchFamily="34" charset="0"/>
                        </a:rPr>
                        <a:t>Table cell content</a:t>
                      </a:r>
                    </a:p>
                  </a:txBody>
                  <a:tcPr marL="102870" marR="102870" marT="102870" marB="1028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T" sz="1000" b="0" i="0" dirty="0" smtClean="0">
                          <a:latin typeface="Aptos" panose="020B0004020202020204" pitchFamily="34" charset="0"/>
                        </a:rPr>
                        <a:t>Table cell content</a:t>
                      </a:r>
                    </a:p>
                  </a:txBody>
                  <a:tcPr marL="102870" marR="102870" marT="102870" marB="1028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T" sz="1000" b="0" i="0" dirty="0" smtClean="0">
                          <a:latin typeface="Aptos" panose="020B0004020202020204" pitchFamily="34" charset="0"/>
                        </a:rPr>
                        <a:t>Table cell content</a:t>
                      </a:r>
                    </a:p>
                  </a:txBody>
                  <a:tcPr marL="102870" marR="102870" marT="102870" marB="102870"/>
                </a:tc>
                <a:extLst>
                  <a:ext uri="{0D108BD9-81ED-4DB2-BD59-A6C34878D82A}">
                    <a16:rowId xmlns:a16="http://schemas.microsoft.com/office/drawing/2014/main" val="1243535391"/>
                  </a:ext>
                </a:extLst>
              </a:tr>
              <a:tr h="3600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T" sz="1000" b="0" i="0" dirty="0" smtClean="0">
                          <a:latin typeface="Aptos" panose="020B0004020202020204" pitchFamily="34" charset="0"/>
                        </a:rPr>
                        <a:t>Table cell content</a:t>
                      </a:r>
                    </a:p>
                  </a:txBody>
                  <a:tcPr marL="102870" marR="102870" marT="102870" marB="1028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T" sz="1000" b="0" i="0" dirty="0" smtClean="0">
                          <a:latin typeface="Aptos" panose="020B0004020202020204" pitchFamily="34" charset="0"/>
                        </a:rPr>
                        <a:t>Table cell content</a:t>
                      </a:r>
                    </a:p>
                  </a:txBody>
                  <a:tcPr marL="102870" marR="102870" marT="102870" marB="1028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T" sz="1000" b="0" i="0" dirty="0" smtClean="0">
                          <a:latin typeface="Aptos" panose="020B0004020202020204" pitchFamily="34" charset="0"/>
                        </a:rPr>
                        <a:t>Table cell content</a:t>
                      </a:r>
                    </a:p>
                  </a:txBody>
                  <a:tcPr marL="102870" marR="102870" marT="102870" marB="1028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T" sz="1000" b="0" i="0" dirty="0" smtClean="0">
                          <a:latin typeface="Aptos" panose="020B0004020202020204" pitchFamily="34" charset="0"/>
                        </a:rPr>
                        <a:t>Table cell content</a:t>
                      </a:r>
                    </a:p>
                  </a:txBody>
                  <a:tcPr marL="102870" marR="102870" marT="102870" marB="102870"/>
                </a:tc>
                <a:extLst>
                  <a:ext uri="{0D108BD9-81ED-4DB2-BD59-A6C34878D82A}">
                    <a16:rowId xmlns:a16="http://schemas.microsoft.com/office/drawing/2014/main" val="3638513583"/>
                  </a:ext>
                </a:extLst>
              </a:tr>
            </a:tbl>
          </a:graphicData>
        </a:graphic>
      </p:graphicFrame>
    </p:spTree>
    <p:extLst>
      <p:ext uri="{BB962C8B-B14F-4D97-AF65-F5344CB8AC3E}">
        <p14:creationId xmlns:p14="http://schemas.microsoft.com/office/powerpoint/2010/main" val="2032528024"/>
      </p:ext>
    </p:extLst>
  </p:cSld>
  <p:clrMapOvr>
    <a:masterClrMapping/>
  </p:clrMapOvr>
</p:sld>
</file>

<file path=ppt/theme/theme1.xml><?xml version="1.0" encoding="utf-8"?>
<a:theme xmlns:a="http://schemas.openxmlformats.org/drawingml/2006/main" name="Master Slide">
  <a:themeElements>
    <a:clrScheme name="csp">
      <a:dk1>
        <a:srgbClr val="253D8E"/>
      </a:dk1>
      <a:lt1>
        <a:srgbClr val="FFFFFF"/>
      </a:lt1>
      <a:dk2>
        <a:srgbClr val="253D8E"/>
      </a:dk2>
      <a:lt2>
        <a:srgbClr val="E8E8E8"/>
      </a:lt2>
      <a:accent1>
        <a:srgbClr val="253D8E"/>
      </a:accent1>
      <a:accent2>
        <a:srgbClr val="B0AFD2"/>
      </a:accent2>
      <a:accent3>
        <a:srgbClr val="253D8E"/>
      </a:accent3>
      <a:accent4>
        <a:srgbClr val="B0AFD2"/>
      </a:accent4>
      <a:accent5>
        <a:srgbClr val="253D8E"/>
      </a:accent5>
      <a:accent6>
        <a:srgbClr val="253D8E"/>
      </a:accent6>
      <a:hlink>
        <a:srgbClr val="467886"/>
      </a:hlink>
      <a:folHlink>
        <a:srgbClr val="96607D"/>
      </a:folHlink>
    </a:clrScheme>
    <a:fontScheme name="Custom 1">
      <a:majorFont>
        <a:latin typeface="Aptos"/>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742</TotalTime>
  <Words>423</Words>
  <Application>Microsoft Office PowerPoint</Application>
  <PresentationFormat>On-screen Show (4:3)</PresentationFormat>
  <Paragraphs>70</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Arial</vt:lpstr>
      <vt:lpstr>Calibri</vt:lpstr>
      <vt:lpstr>Verdana</vt:lpstr>
      <vt:lpstr>Master Slide</vt:lpstr>
      <vt:lpstr>The Title of this Presentation</vt:lpstr>
      <vt:lpstr>The Title of this Presentation</vt:lpstr>
      <vt:lpstr>PowerPoint Presentation</vt:lpstr>
      <vt:lpstr>Table of Contents</vt:lpstr>
      <vt:lpstr>Slide 1</vt:lpstr>
      <vt:lpstr>The Title of this Section</vt:lpstr>
      <vt:lpstr>Slide 2</vt:lpstr>
      <vt:lpstr>Slide 3</vt:lpstr>
      <vt:lpstr>Slide 4</vt:lpstr>
      <vt:lpstr>Thank You for Your Attention</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Joao Granja</dc:creator>
  <cp:lastModifiedBy>Yorgis</cp:lastModifiedBy>
  <cp:revision>49</cp:revision>
  <dcterms:created xsi:type="dcterms:W3CDTF">2024-02-22T14:36:29Z</dcterms:created>
  <dcterms:modified xsi:type="dcterms:W3CDTF">2025-04-26T12:16:12Z</dcterms:modified>
</cp:coreProperties>
</file>