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5213" cy="42803763"/>
  <p:notesSz cx="6858000" cy="9144000"/>
  <p:defaultTextStyle>
    <a:defPPr>
      <a:defRPr lang="el-GR"/>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8" d="100"/>
          <a:sy n="18" d="100"/>
        </p:scale>
        <p:origin x="2814" y="14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41FAB-576F-4263-AE4E-CE31EA325DC2}" type="datetimeFigureOut">
              <a:rPr lang="el-GR" smtClean="0"/>
              <a:t>26/4/2025</a:t>
            </a:fld>
            <a:endParaRPr lang="el-GR"/>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48B12-B421-4540-9383-23847D1CAECE}" type="slidenum">
              <a:rPr lang="el-GR" smtClean="0"/>
              <a:t>‹#›</a:t>
            </a:fld>
            <a:endParaRPr lang="el-GR"/>
          </a:p>
        </p:txBody>
      </p:sp>
    </p:spTree>
    <p:extLst>
      <p:ext uri="{BB962C8B-B14F-4D97-AF65-F5344CB8AC3E}">
        <p14:creationId xmlns:p14="http://schemas.microsoft.com/office/powerpoint/2010/main" val="3769978537"/>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B348B12-B421-4540-9383-23847D1CAECE}" type="slidenum">
              <a:rPr lang="el-GR" smtClean="0"/>
              <a:t>1</a:t>
            </a:fld>
            <a:endParaRPr lang="el-GR"/>
          </a:p>
        </p:txBody>
      </p:sp>
    </p:spTree>
    <p:extLst>
      <p:ext uri="{BB962C8B-B14F-4D97-AF65-F5344CB8AC3E}">
        <p14:creationId xmlns:p14="http://schemas.microsoft.com/office/powerpoint/2010/main" val="197074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4" name="Content Placeholder 2"/>
          <p:cNvSpPr>
            <a:spLocks noGrp="1"/>
          </p:cNvSpPr>
          <p:nvPr>
            <p:ph sz="half" idx="1"/>
          </p:nvPr>
        </p:nvSpPr>
        <p:spPr>
          <a:xfrm>
            <a:off x="2058000" y="6136185"/>
            <a:ext cx="26135791" cy="7920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5" name="Content Placeholder 2"/>
          <p:cNvSpPr>
            <a:spLocks noGrp="1"/>
          </p:cNvSpPr>
          <p:nvPr>
            <p:ph sz="half" idx="11"/>
          </p:nvPr>
        </p:nvSpPr>
        <p:spPr>
          <a:xfrm>
            <a:off x="2081421" y="7303737"/>
            <a:ext cx="26074688" cy="3152407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6616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2081421" y="7864377"/>
            <a:ext cx="12866966" cy="3161151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Content Placeholder 3"/>
          <p:cNvSpPr>
            <a:spLocks noGrp="1"/>
          </p:cNvSpPr>
          <p:nvPr>
            <p:ph sz="half" idx="2"/>
          </p:nvPr>
        </p:nvSpPr>
        <p:spPr>
          <a:xfrm>
            <a:off x="15326826" y="7864377"/>
            <a:ext cx="12866966" cy="3161151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9" name="Content Placeholder 2"/>
          <p:cNvSpPr>
            <a:spLocks noGrp="1"/>
          </p:cNvSpPr>
          <p:nvPr>
            <p:ph sz="half" idx="10"/>
          </p:nvPr>
        </p:nvSpPr>
        <p:spPr>
          <a:xfrm>
            <a:off x="2058000" y="6136185"/>
            <a:ext cx="26135791" cy="7920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99099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74215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8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821881"/>
            <a:ext cx="30275213" cy="28509101"/>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7606" y="1241881"/>
            <a:ext cx="9540000" cy="1758224"/>
          </a:xfrm>
          <a:prstGeom prst="rect">
            <a:avLst/>
          </a:prstGeom>
        </p:spPr>
      </p:pic>
      <p:pic>
        <p:nvPicPr>
          <p:cNvPr id="9" name="Picture 8"/>
          <p:cNvPicPr>
            <a:picLocks noChangeAspect="1"/>
          </p:cNvPicPr>
          <p:nvPr userDrawn="1"/>
        </p:nvPicPr>
        <p:blipFill>
          <a:blip r:embed="rId8"/>
          <a:stretch>
            <a:fillRect/>
          </a:stretch>
        </p:blipFill>
        <p:spPr>
          <a:xfrm>
            <a:off x="1997606" y="40414523"/>
            <a:ext cx="8602202" cy="1365622"/>
          </a:xfrm>
          <a:prstGeom prst="rect">
            <a:avLst/>
          </a:prstGeom>
        </p:spPr>
      </p:pic>
      <p:sp>
        <p:nvSpPr>
          <p:cNvPr id="2" name="Title Placeholder 1"/>
          <p:cNvSpPr>
            <a:spLocks noGrp="1"/>
          </p:cNvSpPr>
          <p:nvPr>
            <p:ph type="title"/>
          </p:nvPr>
        </p:nvSpPr>
        <p:spPr>
          <a:xfrm>
            <a:off x="2081421" y="3657599"/>
            <a:ext cx="26112371" cy="2103121"/>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2081421" y="6418214"/>
            <a:ext cx="26112371" cy="12781409"/>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Fifth level</a:t>
            </a:r>
            <a:endParaRPr lang="el-GR" dirty="0"/>
          </a:p>
        </p:txBody>
      </p:sp>
      <p:sp>
        <p:nvSpPr>
          <p:cNvPr id="11" name="TextBox 10"/>
          <p:cNvSpPr txBox="1"/>
          <p:nvPr userDrawn="1"/>
        </p:nvSpPr>
        <p:spPr>
          <a:xfrm>
            <a:off x="12833350" y="1241881"/>
            <a:ext cx="15360442" cy="1692771"/>
          </a:xfrm>
          <a:prstGeom prst="rect">
            <a:avLst/>
          </a:prstGeom>
          <a:noFill/>
        </p:spPr>
        <p:txBody>
          <a:bodyPr wrap="square" rtlCol="0">
            <a:spAutoFit/>
          </a:bodyPr>
          <a:lstStyle/>
          <a:p>
            <a:r>
              <a:rPr lang="en-US" sz="4800" b="1" kern="1200" dirty="0" smtClean="0">
                <a:solidFill>
                  <a:schemeClr val="accent1">
                    <a:lumMod val="75000"/>
                  </a:schemeClr>
                </a:solidFill>
                <a:effectLst/>
                <a:latin typeface="+mn-lt"/>
                <a:ea typeface="+mn-ea"/>
                <a:cs typeface="+mn-cs"/>
              </a:rPr>
              <a:t>International Workshop on</a:t>
            </a:r>
          </a:p>
          <a:p>
            <a:r>
              <a:rPr lang="en-US" sz="5600" b="1" kern="1200" dirty="0" smtClean="0">
                <a:solidFill>
                  <a:schemeClr val="accent1">
                    <a:lumMod val="50000"/>
                  </a:schemeClr>
                </a:solidFill>
                <a:effectLst/>
                <a:latin typeface="+mn-lt"/>
                <a:ea typeface="+mn-ea"/>
                <a:cs typeface="+mn-cs"/>
              </a:rPr>
              <a:t>Physics and Mathematics of Topological Textures</a:t>
            </a:r>
            <a:endParaRPr lang="el-GR" sz="5600" kern="1200" dirty="0">
              <a:solidFill>
                <a:schemeClr val="accent1">
                  <a:lumMod val="50000"/>
                </a:schemeClr>
              </a:solidFill>
              <a:effectLst/>
              <a:latin typeface="+mn-lt"/>
              <a:ea typeface="+mn-ea"/>
              <a:cs typeface="+mn-cs"/>
            </a:endParaRPr>
          </a:p>
        </p:txBody>
      </p:sp>
      <p:sp>
        <p:nvSpPr>
          <p:cNvPr id="12" name="Footer Placeholder 4"/>
          <p:cNvSpPr txBox="1">
            <a:spLocks/>
          </p:cNvSpPr>
          <p:nvPr userDrawn="1"/>
        </p:nvSpPr>
        <p:spPr>
          <a:xfrm>
            <a:off x="18090625" y="40051953"/>
            <a:ext cx="10217884" cy="1801405"/>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defPPr>
              <a:defRPr lang="el-GR"/>
            </a:defPPr>
            <a:lvl1pPr marL="0" algn="just" defTabSz="3507730" rtl="0" eaLnBrk="1" latinLnBrk="0" hangingPunct="1">
              <a:defRPr sz="1800" kern="1200">
                <a:solidFill>
                  <a:schemeClr val="tx1">
                    <a:tint val="75000"/>
                  </a:schemeClr>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a:lstStyle>
          <a:p>
            <a:r>
              <a:rPr lang="en-US" dirty="0" smtClean="0"/>
              <a:t>This poster is based upon work from COST Action POLYTOPO-CA23134, supported by COST (European Cooperation in Science and Technology).</a:t>
            </a:r>
          </a:p>
          <a:p>
            <a:endParaRPr lang="en-US" dirty="0" smtClean="0"/>
          </a:p>
          <a:p>
            <a:r>
              <a:rPr lang="en-US" dirty="0" smtClean="0"/>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l-GR" dirty="0"/>
          </a:p>
        </p:txBody>
      </p:sp>
    </p:spTree>
    <p:extLst>
      <p:ext uri="{BB962C8B-B14F-4D97-AF65-F5344CB8AC3E}">
        <p14:creationId xmlns:p14="http://schemas.microsoft.com/office/powerpoint/2010/main" val="411122328"/>
      </p:ext>
    </p:extLst>
  </p:cSld>
  <p:clrMap bg1="lt1" tx1="dk1" bg2="lt2" tx2="dk2" accent1="accent1" accent2="accent2" accent3="accent3" accent4="accent4" accent5="accent5" accent6="accent6" hlink="hlink" folHlink="folHlink"/>
  <p:sldLayoutIdLst>
    <p:sldLayoutId id="2147483657" r:id="rId1"/>
    <p:sldLayoutId id="2147483652" r:id="rId2"/>
    <p:sldLayoutId id="2147483654" r:id="rId3"/>
    <p:sldLayoutId id="2147483655" r:id="rId4"/>
  </p:sldLayoutIdLst>
  <p:txStyles>
    <p:titleStyle>
      <a:lvl1pPr algn="l" defTabSz="914400" rtl="0" eaLnBrk="1" latinLnBrk="0" hangingPunct="1">
        <a:lnSpc>
          <a:spcPct val="90000"/>
        </a:lnSpc>
        <a:spcBef>
          <a:spcPct val="0"/>
        </a:spcBef>
        <a:buNone/>
        <a:defRPr sz="8000" b="1" kern="1200">
          <a:solidFill>
            <a:srgbClr val="0070C0"/>
          </a:solidFill>
          <a:latin typeface="+mj-lt"/>
          <a:ea typeface="+mj-ea"/>
          <a:cs typeface="+mj-cs"/>
        </a:defRPr>
      </a:lvl1pPr>
    </p:titleStyle>
    <p:bodyStyle>
      <a:lvl1pPr marL="685800" indent="-685800" algn="l" defTabSz="914400" rtl="0" eaLnBrk="1" latinLnBrk="0" hangingPunct="1">
        <a:lnSpc>
          <a:spcPct val="90000"/>
        </a:lnSpc>
        <a:spcBef>
          <a:spcPts val="1000"/>
        </a:spcBef>
        <a:buFontTx/>
        <a:buBlip>
          <a:blip r:embed="rId9"/>
        </a:buBlip>
        <a:defRPr sz="4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0"/>
        </a:buBlip>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9"/>
        </a:buBlip>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0"/>
        </a:buBlip>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9"/>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l-GR"/>
          </a:p>
        </p:txBody>
      </p:sp>
      <p:sp>
        <p:nvSpPr>
          <p:cNvPr id="8" name="Content Placeholder 7"/>
          <p:cNvSpPr>
            <a:spLocks noGrp="1"/>
          </p:cNvSpPr>
          <p:nvPr>
            <p:ph sz="half" idx="1"/>
          </p:nvPr>
        </p:nvSpPr>
        <p:spPr/>
        <p:txBody>
          <a:bodyPr/>
          <a:lstStyle/>
          <a:p>
            <a:endParaRPr lang="el-GR"/>
          </a:p>
        </p:txBody>
      </p:sp>
      <p:sp>
        <p:nvSpPr>
          <p:cNvPr id="9" name="Content Placeholder 8"/>
          <p:cNvSpPr>
            <a:spLocks noGrp="1"/>
          </p:cNvSpPr>
          <p:nvPr>
            <p:ph sz="half" idx="11"/>
          </p:nvPr>
        </p:nvSpPr>
        <p:spPr/>
        <p:txBody>
          <a:bodyPr/>
          <a:lstStyle/>
          <a:p>
            <a:endParaRPr lang="el-GR" dirty="0"/>
          </a:p>
        </p:txBody>
      </p:sp>
    </p:spTree>
    <p:extLst>
      <p:ext uri="{BB962C8B-B14F-4D97-AF65-F5344CB8AC3E}">
        <p14:creationId xmlns:p14="http://schemas.microsoft.com/office/powerpoint/2010/main" val="1560459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Words>
  <Application>Microsoft Office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Yorgis</dc:creator>
  <cp:lastModifiedBy>Yorgis</cp:lastModifiedBy>
  <cp:revision>8</cp:revision>
  <dcterms:created xsi:type="dcterms:W3CDTF">2025-04-25T18:33:02Z</dcterms:created>
  <dcterms:modified xsi:type="dcterms:W3CDTF">2025-04-26T04:51:20Z</dcterms:modified>
</cp:coreProperties>
</file>